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Outfit ExtraBold"/>
      <p:bold r:id="rId15"/>
    </p:embeddedFont>
    <p:embeddedFont>
      <p:font typeface="Outfit"/>
      <p:regular r:id="rId16"/>
      <p:bold r:id="rId17"/>
    </p:embeddedFont>
    <p:embeddedFont>
      <p:font typeface="Outfit Medium"/>
      <p:regular r:id="rId18"/>
      <p:bold r:id="rId19"/>
    </p:embeddedFont>
    <p:embeddedFont>
      <p:font typeface="Outfit SemiBo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5C7C95-AC94-4DD0-BA9C-26202FB15246}">
  <a:tblStyle styleId="{AB5C7C95-AC94-4DD0-BA9C-26202FB152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SemiBold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OutfitSemiBo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OutfitExtraBold-bold.fntdata"/><Relationship Id="rId14" Type="http://schemas.openxmlformats.org/officeDocument/2006/relationships/slide" Target="slides/slide7.xml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utfitMedium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Outfit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fc30639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dfc30639e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dfc30639e_2_8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33dfc30639e_2_8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4" name="Google Shape;134;g33dfc30639e_2_8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3dfc30639e_2_8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dfc30639e_2_8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g33dfc30639e_2_8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dfc30639e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33dfc30639e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5" name="Google Shape;145;g33dfc30639e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3dfc30639e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dfc30639e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g33dfc30639e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dfc30639e_0_14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g33dfc30639e_0_14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7" name="Google Shape;157;g33dfc30639e_0_14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3dfc30639e_0_14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3dfc30639e_0_14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g33dfc30639e_0_14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dfc30639e_0_1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" name="Google Shape;177;g33dfc30639e_0_1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8" name="Google Shape;178;g33dfc30639e_0_13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3dfc30639e_0_1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3dfc30639e_0_1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" name="Google Shape;181;g33dfc30639e_0_1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5d2643c59_0_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" name="Google Shape;197;g345d2643c59_0_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8" name="Google Shape;198;g345d2643c59_0_1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45d2643c59_0_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45d2643c59_0_1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g345d2643c59_0_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dfc30639e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" name="Google Shape;212;g33dfc30639e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3" name="Google Shape;213;g33dfc30639e_0_1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3dfc30639e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3dfc30639e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g33dfc30639e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8.jpg"/><Relationship Id="rId7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466650" y="1501550"/>
            <a:ext cx="8125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 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C1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 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MentorNet - AI-Powered Web3 Decentralized Mentorship Platform.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 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Arjun[D]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 : </a:t>
            </a: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sz="2200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(&amp; implemented features) 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Idea / Approach :</a:t>
            </a:r>
            <a:endParaRPr sz="1600">
              <a:solidFill>
                <a:schemeClr val="dk1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The project aims to create a decentralized mentorship platform using AI and blockchain for trust, transparency, and skill validation. It connects students with verified mentors, provides AI-driven guidance, and ensures fraud-proof skill certification, fostering an accessible and secure learning ecosystem.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Implemented Features :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User Dashboard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built using Next.js 15 for a seamless and interactive experience.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Smart Contract Deployment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using Solidity and the P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olygon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(Amoy) testnet for secure and efficient transaction 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 Authentication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with W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allet Connection using Wagmi and 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RainbowKit ensuring decentralized identity verification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Decentralized Career Portfolio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where skills, projects, certificates, and mentorship sessions are stored on IPFS and verified on the blockchain.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2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590475" y="1313650"/>
            <a:ext cx="4035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utfit"/>
                <a:ea typeface="Outfit"/>
                <a:cs typeface="Outfit"/>
                <a:sym typeface="Outfit"/>
              </a:rPr>
              <a:t>1. AI-Driven Mentorship : </a:t>
            </a:r>
            <a:endParaRPr b="1"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Leverages Large Language Models (LLMs) to provide individualized career advice.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Real-time skill gap analysis and adaptive learning paths.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AI-generated real world projects with expert feedback loops.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utfit"/>
                <a:ea typeface="Outfit"/>
                <a:cs typeface="Outfit"/>
                <a:sym typeface="Outfit"/>
              </a:rPr>
              <a:t>2. Decentralized Platform :</a:t>
            </a:r>
            <a:endParaRPr b="1"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Constructed on the Web3 architecture with Mentor DAO.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Community-involved administration utilizing token-based motivation for mentors.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Transparent and immutable mentor-student interactions.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626375" y="1313650"/>
            <a:ext cx="33603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3. 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Blockchain-Based Certification : 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Transparent monitoring of learning progress and work achievements.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Improved believability is enhanced through tamper-e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4. Soulbound Token Integration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NFT-based skills qualification not transferable and unique to each user.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Ensures authentic and verifiable proof of skills and achievements.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Encourages confidence and trust in mentorship ecosystem.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28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800100" y="15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{AB5C7C95-AC94-4DD0-BA9C-26202FB15246}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24765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utfit"/>
                          <a:ea typeface="Outfit"/>
                          <a:cs typeface="Outfit"/>
                          <a:sym typeface="Outfit"/>
                        </a:rPr>
                        <a:t>Category</a:t>
                      </a:r>
                      <a:endParaRPr b="1" sz="1600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utfit"/>
                          <a:ea typeface="Outfit"/>
                          <a:cs typeface="Outfit"/>
                          <a:sym typeface="Outfit"/>
                        </a:rPr>
                        <a:t>Tech Used</a:t>
                      </a:r>
                      <a:endParaRPr b="1" sz="1600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Frontend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Next.js 15</a:t>
                      </a: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, React 19</a:t>
                      </a: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, Tailwind CSS, shadcn/ui, Framer Motion.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Backend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Next.js Api Routes,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Supabases [PostgreSQL] , Prisma Orm.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Blockchain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Solidity, Hardhat, Alchemy, Pinata (IPFS) &amp; OpenZeppelin.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DevOps &amp; Deployment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Vercel, Docker, Amazon EC2.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075" y="4183875"/>
            <a:ext cx="627850" cy="6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587" y="4183875"/>
            <a:ext cx="627850" cy="6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5913" y="4167700"/>
            <a:ext cx="660200" cy="6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2888" y="4183887"/>
            <a:ext cx="627850" cy="6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4888" y="4209675"/>
            <a:ext cx="576250" cy="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125" y="4209675"/>
            <a:ext cx="576250" cy="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07375" y="4167689"/>
            <a:ext cx="660200" cy="66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5575" y="4183877"/>
            <a:ext cx="627850" cy="6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47238" y="4209675"/>
            <a:ext cx="562062" cy="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86150" y="4237850"/>
            <a:ext cx="519900" cy="5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9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 Case Diagram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1095375" y="1454725"/>
            <a:ext cx="46326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9" title="diagram-export-28-3-2025-11_27_00-am.png"/>
          <p:cNvPicPr preferRelativeResize="0"/>
          <p:nvPr/>
        </p:nvPicPr>
        <p:blipFill rotWithShape="1">
          <a:blip r:embed="rId4">
            <a:alphaModFix/>
          </a:blip>
          <a:srcRect b="0" l="0" r="0" t="5615"/>
          <a:stretch/>
        </p:blipFill>
        <p:spPr>
          <a:xfrm>
            <a:off x="812675" y="1260925"/>
            <a:ext cx="6966574" cy="322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9"/>
          <p:cNvCxnSpPr/>
          <p:nvPr/>
        </p:nvCxnSpPr>
        <p:spPr>
          <a:xfrm flipH="1" rot="10800000">
            <a:off x="2326025" y="3086525"/>
            <a:ext cx="7530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9"/>
          <p:cNvCxnSpPr/>
          <p:nvPr/>
        </p:nvCxnSpPr>
        <p:spPr>
          <a:xfrm rot="10800000">
            <a:off x="3077125" y="2101725"/>
            <a:ext cx="0" cy="9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9"/>
          <p:cNvCxnSpPr/>
          <p:nvPr/>
        </p:nvCxnSpPr>
        <p:spPr>
          <a:xfrm flipH="1" rot="10800000">
            <a:off x="3083200" y="2098025"/>
            <a:ext cx="684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9"/>
          <p:cNvCxnSpPr/>
          <p:nvPr/>
        </p:nvCxnSpPr>
        <p:spPr>
          <a:xfrm flipH="1" rot="10800000">
            <a:off x="2324650" y="4112325"/>
            <a:ext cx="2105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9"/>
          <p:cNvCxnSpPr/>
          <p:nvPr/>
        </p:nvCxnSpPr>
        <p:spPr>
          <a:xfrm flipH="1" rot="10800000">
            <a:off x="4429825" y="3822525"/>
            <a:ext cx="69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9"/>
          <p:cNvCxnSpPr/>
          <p:nvPr/>
        </p:nvCxnSpPr>
        <p:spPr>
          <a:xfrm flipH="1" rot="10800000">
            <a:off x="4616175" y="3953575"/>
            <a:ext cx="1601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9"/>
          <p:cNvCxnSpPr/>
          <p:nvPr/>
        </p:nvCxnSpPr>
        <p:spPr>
          <a:xfrm rot="10800000">
            <a:off x="4616175" y="3801775"/>
            <a:ext cx="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9"/>
          <p:cNvSpPr txBox="1"/>
          <p:nvPr/>
        </p:nvSpPr>
        <p:spPr>
          <a:xfrm>
            <a:off x="3481675" y="1174325"/>
            <a:ext cx="2503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MENTOR.NET FLOW</a:t>
            </a:r>
            <a:endParaRPr sz="1600">
              <a:solidFill>
                <a:schemeClr val="dk1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30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 ScreenShots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831650" y="1536300"/>
            <a:ext cx="614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75" y="3190251"/>
            <a:ext cx="3515024" cy="1595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200" y="1394147"/>
            <a:ext cx="3508966" cy="1595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6">
            <a:alphaModFix/>
          </a:blip>
          <a:srcRect b="0" l="17796" r="0" t="0"/>
          <a:stretch/>
        </p:blipFill>
        <p:spPr>
          <a:xfrm>
            <a:off x="4571125" y="1366675"/>
            <a:ext cx="2889398" cy="1650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7">
            <a:alphaModFix/>
          </a:blip>
          <a:srcRect b="0" l="13911" r="0" t="0"/>
          <a:stretch/>
        </p:blipFill>
        <p:spPr>
          <a:xfrm>
            <a:off x="4571125" y="3190250"/>
            <a:ext cx="2889402" cy="15811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31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812950" y="1438375"/>
            <a:ext cx="6915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Certification Issuance through Soulbound Tokens –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Secure non-transferable digital certificates for verified skills and accomplishments.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AI-Driven Mentor-Student Matching –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Smart recommendations based on skills, interests, and career goals.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AI-Powered Industry Trend Analysis –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Real-time insights into job market trends to guide career decisions.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Token Based Incentives -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Earn tokens for learning mentoring and completing milestones.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Crypto Rewards for Mentors –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Recognizing contributions with blockchain-based rewards.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