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utfit ExtraBold"/>
      <p:bold r:id="rId13"/>
    </p:embeddedFont>
    <p:embeddedFont>
      <p:font typeface="Outfit"/>
      <p:regular r:id="rId14"/>
      <p:bold r:id="rId15"/>
    </p:embeddedFont>
    <p:embeddedFont>
      <p:font typeface="Outfit Medium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utfitExtraBold-bold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utfit-bold.fntdata"/><Relationship Id="rId14" Type="http://schemas.openxmlformats.org/officeDocument/2006/relationships/font" Target="fonts/Outfit-regular.fntdata"/><Relationship Id="rId17" Type="http://schemas.openxmlformats.org/officeDocument/2006/relationships/font" Target="fonts/OutfitMedium-bold.fntdata"/><Relationship Id="rId16" Type="http://schemas.openxmlformats.org/officeDocument/2006/relationships/font" Target="fonts/Outfit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fc30639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dfc30639e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fc30639e_2_8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33dfc30639e_2_8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4" name="Google Shape;134;g33dfc30639e_2_8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dfc30639e_2_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dfc30639e_2_8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g33dfc30639e_2_8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dfc30639e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33dfc30639e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g33dfc30639e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3dfc30639e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dfc30639e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g33dfc30639e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dfc30639e_0_14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g33dfc30639e_0_14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6" name="Google Shape;156;g33dfc30639e_0_14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3dfc30639e_0_14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dfc30639e_0_14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g33dfc30639e_0_14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dfc30639e_0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g33dfc30639e_0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7" name="Google Shape;167;g33dfc30639e_0_1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3dfc30639e_0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3dfc30639e_0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g33dfc30639e_0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5d345e12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5d345e12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466650" y="1501550"/>
            <a:ext cx="81258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C1</a:t>
            </a:r>
            <a:endParaRPr b="1"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 AI-Powered Career Guidance Chatbot</a:t>
            </a:r>
            <a:endParaRPr b="1"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Nth time’s the charm</a:t>
            </a:r>
            <a:endParaRPr b="1"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sz="2200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-13680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697650" y="1600500"/>
            <a:ext cx="65388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propose an </a:t>
            </a:r>
            <a:r>
              <a:rPr b="1" lang="en">
                <a:solidFill>
                  <a:schemeClr val="dk1"/>
                </a:solidFill>
              </a:rPr>
              <a:t>AI-powered chatbot</a:t>
            </a:r>
            <a:r>
              <a:rPr lang="en">
                <a:solidFill>
                  <a:schemeClr val="dk1"/>
                </a:solidFill>
              </a:rPr>
              <a:t> that will: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- </a:t>
            </a:r>
            <a:r>
              <a:rPr b="1" lang="en">
                <a:solidFill>
                  <a:schemeClr val="dk1"/>
                </a:solidFill>
              </a:rPr>
              <a:t>Assess Users</a:t>
            </a:r>
            <a:r>
              <a:rPr lang="en">
                <a:solidFill>
                  <a:schemeClr val="dk1"/>
                </a:solidFill>
              </a:rPr>
              <a:t> → Ask questions related to their </a:t>
            </a:r>
            <a:r>
              <a:rPr b="1" lang="en">
                <a:solidFill>
                  <a:schemeClr val="dk1"/>
                </a:solidFill>
              </a:rPr>
              <a:t>skills, interests, and aspirations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- </a:t>
            </a:r>
            <a:r>
              <a:rPr b="1" lang="en">
                <a:solidFill>
                  <a:schemeClr val="dk1"/>
                </a:solidFill>
              </a:rPr>
              <a:t>Analyze Market Trends</a:t>
            </a:r>
            <a:r>
              <a:rPr lang="en">
                <a:solidFill>
                  <a:schemeClr val="dk1"/>
                </a:solidFill>
              </a:rPr>
              <a:t> → Fetch </a:t>
            </a:r>
            <a:r>
              <a:rPr b="1" lang="en">
                <a:solidFill>
                  <a:schemeClr val="dk1"/>
                </a:solidFill>
              </a:rPr>
              <a:t>real-time job market data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growth potential</a:t>
            </a:r>
            <a:r>
              <a:rPr lang="en">
                <a:solidFill>
                  <a:schemeClr val="dk1"/>
                </a:solidFill>
              </a:rPr>
              <a:t> of different careers.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- </a:t>
            </a:r>
            <a:r>
              <a:rPr b="1" lang="en">
                <a:solidFill>
                  <a:schemeClr val="dk1"/>
                </a:solidFill>
              </a:rPr>
              <a:t>Match Users to Careers</a:t>
            </a:r>
            <a:r>
              <a:rPr lang="en">
                <a:solidFill>
                  <a:schemeClr val="dk1"/>
                </a:solidFill>
              </a:rPr>
              <a:t> → Use AI algorithms to </a:t>
            </a:r>
            <a:r>
              <a:rPr b="1" lang="en">
                <a:solidFill>
                  <a:schemeClr val="dk1"/>
                </a:solidFill>
              </a:rPr>
              <a:t>suggest the best career paths</a:t>
            </a:r>
            <a:r>
              <a:rPr lang="en">
                <a:solidFill>
                  <a:schemeClr val="dk1"/>
                </a:solidFill>
              </a:rPr>
              <a:t> based on their inputs.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- </a:t>
            </a:r>
            <a:r>
              <a:rPr b="1" lang="en">
                <a:solidFill>
                  <a:schemeClr val="dk1"/>
                </a:solidFill>
              </a:rPr>
              <a:t>Provide Roadmaps</a:t>
            </a:r>
            <a:r>
              <a:rPr lang="en">
                <a:solidFill>
                  <a:schemeClr val="dk1"/>
                </a:solidFill>
              </a:rPr>
              <a:t> → Offer </a:t>
            </a:r>
            <a:r>
              <a:rPr b="1" lang="en">
                <a:solidFill>
                  <a:schemeClr val="dk1"/>
                </a:solidFill>
              </a:rPr>
              <a:t>step-by-step guidance</a:t>
            </a:r>
            <a:r>
              <a:rPr lang="en">
                <a:solidFill>
                  <a:schemeClr val="dk1"/>
                </a:solidFill>
              </a:rPr>
              <a:t>, required </a:t>
            </a:r>
            <a:r>
              <a:rPr b="1" lang="en">
                <a:solidFill>
                  <a:schemeClr val="dk1"/>
                </a:solidFill>
              </a:rPr>
              <a:t>courses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industry insights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- </a:t>
            </a:r>
            <a:r>
              <a:rPr b="1" lang="en">
                <a:solidFill>
                  <a:schemeClr val="dk1"/>
                </a:solidFill>
              </a:rPr>
              <a:t>Interactive &amp; Continuous Learning</a:t>
            </a:r>
            <a:r>
              <a:rPr lang="en">
                <a:solidFill>
                  <a:schemeClr val="dk1"/>
                </a:solidFill>
              </a:rPr>
              <a:t> → Users can keep updating their skills and get better recommendations over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-30875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2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769050" y="1545775"/>
            <a:ext cx="76059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1️. </a:t>
            </a:r>
            <a:r>
              <a:rPr b="1" lang="en">
                <a:solidFill>
                  <a:schemeClr val="dk1"/>
                </a:solidFill>
              </a:rPr>
              <a:t>AI-Powered Career Path Prediction</a:t>
            </a:r>
            <a:r>
              <a:rPr lang="en">
                <a:solidFill>
                  <a:schemeClr val="dk1"/>
                </a:solidFill>
              </a:rPr>
              <a:t> – Suggests careers &amp; skills based on user data.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2️. </a:t>
            </a:r>
            <a:r>
              <a:rPr b="1" lang="en">
                <a:solidFill>
                  <a:schemeClr val="dk1"/>
                </a:solidFill>
              </a:rPr>
              <a:t>Real-Time Job Matching</a:t>
            </a:r>
            <a:r>
              <a:rPr lang="en">
                <a:solidFill>
                  <a:schemeClr val="dk1"/>
                </a:solidFill>
              </a:rPr>
              <a:t> – Fetches jobs/internships from LinkedIn, Indeed, etc.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3️.  </a:t>
            </a:r>
            <a:r>
              <a:rPr b="1" lang="en">
                <a:solidFill>
                  <a:schemeClr val="dk1"/>
                </a:solidFill>
              </a:rPr>
              <a:t>Voice &amp; Multimodal Chatbot</a:t>
            </a:r>
            <a:r>
              <a:rPr lang="en">
                <a:solidFill>
                  <a:schemeClr val="dk1"/>
                </a:solidFill>
              </a:rPr>
              <a:t> – Supports voice-based interaction &amp; text-to-speech.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4️.  </a:t>
            </a:r>
            <a:r>
              <a:rPr b="1" lang="en">
                <a:solidFill>
                  <a:schemeClr val="dk1"/>
                </a:solidFill>
              </a:rPr>
              <a:t>Career Trend Insights</a:t>
            </a:r>
            <a:r>
              <a:rPr lang="en">
                <a:solidFill>
                  <a:schemeClr val="dk1"/>
                </a:solidFill>
              </a:rPr>
              <a:t> – Analyzes market trends &amp; future job forecasts.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5️. </a:t>
            </a:r>
            <a:r>
              <a:rPr b="1" lang="en">
                <a:solidFill>
                  <a:schemeClr val="dk1"/>
                </a:solidFill>
              </a:rPr>
              <a:t>Smart Resume Builder &amp; Skill Gap Analysis</a:t>
            </a:r>
            <a:r>
              <a:rPr lang="en">
                <a:solidFill>
                  <a:schemeClr val="dk1"/>
                </a:solidFill>
              </a:rPr>
              <a:t> – AI improves resumes &amp; suggests courses.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6️. </a:t>
            </a:r>
            <a:r>
              <a:rPr b="1" lang="en">
                <a:solidFill>
                  <a:schemeClr val="dk1"/>
                </a:solidFill>
              </a:rPr>
              <a:t>Gamified Learning</a:t>
            </a:r>
            <a:r>
              <a:rPr lang="en">
                <a:solidFill>
                  <a:schemeClr val="dk1"/>
                </a:solidFill>
              </a:rPr>
              <a:t> – Career quizzes, challenges &amp; rewards for engagement.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7️.  </a:t>
            </a:r>
            <a:r>
              <a:rPr b="1" lang="en">
                <a:solidFill>
                  <a:schemeClr val="dk1"/>
                </a:solidFill>
              </a:rPr>
              <a:t>Multi-Channel Support</a:t>
            </a:r>
            <a:r>
              <a:rPr lang="en">
                <a:solidFill>
                  <a:schemeClr val="dk1"/>
                </a:solidFill>
              </a:rPr>
              <a:t> – Works on WhatsApp, Slack &amp; Chrome Extension.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2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29250" y="1422650"/>
            <a:ext cx="76332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1️. Frontend (React) – Sleek &amp; Colorful UI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User-friendly UI:</a:t>
            </a:r>
            <a:r>
              <a:rPr lang="en" sz="1100">
                <a:solidFill>
                  <a:schemeClr val="dk1"/>
                </a:solidFill>
              </a:rPr>
              <a:t> Built with React, designed for an engaging and intuitive experience.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Chat Interface:</a:t>
            </a:r>
            <a:r>
              <a:rPr lang="en" sz="1100">
                <a:solidFill>
                  <a:schemeClr val="dk1"/>
                </a:solidFill>
              </a:rPr>
              <a:t> Interactive chatbot UI with quick replies and auto-suggestions.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Chat Interface:</a:t>
            </a:r>
            <a:r>
              <a:rPr lang="en" sz="1100">
                <a:solidFill>
                  <a:schemeClr val="dk1"/>
                </a:solidFill>
              </a:rPr>
              <a:t> Interactive chatbot UI with quick replies and auto-suggestions.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2️. Backend (Node.js + Express)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Chatbot Engine:</a:t>
            </a:r>
            <a:r>
              <a:rPr lang="en" sz="1100">
                <a:solidFill>
                  <a:schemeClr val="dk1"/>
                </a:solidFill>
              </a:rPr>
              <a:t> NLP-powered responses for career-related queries.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Database (MongoDB):</a:t>
            </a:r>
            <a:r>
              <a:rPr lang="en" sz="1100">
                <a:solidFill>
                  <a:schemeClr val="dk1"/>
                </a:solidFill>
              </a:rPr>
              <a:t> Stores user profiles, past conversations, and recommendations.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API Integrations:</a:t>
            </a:r>
            <a:r>
              <a:rPr lang="en" sz="1100">
                <a:solidFill>
                  <a:schemeClr val="dk1"/>
                </a:solidFill>
              </a:rPr>
              <a:t> Fetches career trends, job postings, and course recommendations.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3️.  AI &amp; Data Processing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NLP Integration:</a:t>
            </a:r>
            <a:r>
              <a:rPr lang="en" sz="1100">
                <a:solidFill>
                  <a:schemeClr val="dk1"/>
                </a:solidFill>
              </a:rPr>
              <a:t> Uses an AI model to analyze user queries and provide relevant guidance.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 </a:t>
            </a:r>
            <a:r>
              <a:rPr b="1" lang="en" sz="1100">
                <a:solidFill>
                  <a:schemeClr val="dk1"/>
                </a:solidFill>
              </a:rPr>
              <a:t>Personalized Career Paths:</a:t>
            </a:r>
            <a:r>
              <a:rPr lang="en" sz="1100">
                <a:solidFill>
                  <a:schemeClr val="dk1"/>
                </a:solidFill>
              </a:rPr>
              <a:t> Suggests careers based on skills, interests, and industry demand.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Multi-Channel Support:</a:t>
            </a:r>
            <a:r>
              <a:rPr lang="en" sz="1100">
                <a:solidFill>
                  <a:schemeClr val="dk1"/>
                </a:solidFill>
              </a:rPr>
              <a:t> Integrated with WhatsApp &amp; Slack for wider accessibility.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9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925" y="1454775"/>
            <a:ext cx="1259825" cy="329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 title="Screenshot 2025-03-28 115442.png"/>
          <p:cNvPicPr preferRelativeResize="0"/>
          <p:nvPr/>
        </p:nvPicPr>
        <p:blipFill rotWithShape="1">
          <a:blip r:embed="rId5">
            <a:alphaModFix/>
          </a:blip>
          <a:srcRect b="4237" l="0" r="0" t="4237"/>
          <a:stretch/>
        </p:blipFill>
        <p:spPr>
          <a:xfrm>
            <a:off x="2273575" y="1367300"/>
            <a:ext cx="3051801" cy="18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 title="Screenshot 2025-03-28 115452.png"/>
          <p:cNvPicPr preferRelativeResize="0"/>
          <p:nvPr/>
        </p:nvPicPr>
        <p:blipFill rotWithShape="1">
          <a:blip r:embed="rId6">
            <a:alphaModFix/>
          </a:blip>
          <a:srcRect b="0" l="0" r="0" t="12157"/>
          <a:stretch/>
        </p:blipFill>
        <p:spPr>
          <a:xfrm>
            <a:off x="5455200" y="2977900"/>
            <a:ext cx="2965326" cy="1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0" y="547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30"/>
          <p:cNvSpPr txBox="1"/>
          <p:nvPr/>
        </p:nvSpPr>
        <p:spPr>
          <a:xfrm>
            <a:off x="383025" y="341975"/>
            <a:ext cx="8563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Future Objectives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823800" y="1463675"/>
            <a:ext cx="74964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 Enhance AI &amp; NLP</a:t>
            </a:r>
            <a:r>
              <a:rPr b="1" lang="en">
                <a:solidFill>
                  <a:schemeClr val="dk1"/>
                </a:solidFill>
              </a:rPr>
              <a:t> – Improve chatbot intelligence for deeper career insights.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Advanced Job Matching – </a:t>
            </a:r>
            <a:r>
              <a:rPr lang="en">
                <a:solidFill>
                  <a:schemeClr val="dk1"/>
                </a:solidFill>
              </a:rPr>
              <a:t>Integrate AI-powered resume analysis &amp; skill-based job suggestions.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 Voice &amp; Multilingual Support – </a:t>
            </a:r>
            <a:r>
              <a:rPr lang="en">
                <a:solidFill>
                  <a:schemeClr val="dk1"/>
                </a:solidFill>
              </a:rPr>
              <a:t>Enable voice chat &amp; multiple language support.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Personalized Learning Paths –</a:t>
            </a:r>
            <a:r>
              <a:rPr lang="en">
                <a:solidFill>
                  <a:schemeClr val="dk1"/>
                </a:solidFill>
              </a:rPr>
              <a:t> AI-driven course &amp; certification recommendations.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Industry Mentorship Feature – </a:t>
            </a:r>
            <a:r>
              <a:rPr lang="en">
                <a:solidFill>
                  <a:schemeClr val="dk1"/>
                </a:solidFill>
              </a:rPr>
              <a:t>Connect users with professionals for guidance.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Gamification &amp; Rewards – </a:t>
            </a:r>
            <a:r>
              <a:rPr lang="en">
                <a:solidFill>
                  <a:schemeClr val="dk1"/>
                </a:solidFill>
              </a:rPr>
              <a:t>Expand career challenges &amp; leaderboard system.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Blockchain for Verified Credentials – </a:t>
            </a:r>
            <a:r>
              <a:rPr lang="en">
                <a:solidFill>
                  <a:schemeClr val="dk1"/>
                </a:solidFill>
              </a:rPr>
              <a:t>Securely store certifications &amp; skill records.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Goal: </a:t>
            </a:r>
            <a:r>
              <a:rPr lang="en">
                <a:solidFill>
                  <a:schemeClr val="dk1"/>
                </a:solidFill>
              </a:rPr>
              <a:t>Make career guidance smarter, interactive &amp; more personalized.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