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QND Pro Condensed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9.png" Type="http://schemas.openxmlformats.org/officeDocument/2006/relationships/image"/><Relationship Id="rId13" Target="../media/image40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5611" y="5919160"/>
            <a:ext cx="4709044" cy="3339140"/>
          </a:xfrm>
          <a:custGeom>
            <a:avLst/>
            <a:gdLst/>
            <a:ahLst/>
            <a:cxnLst/>
            <a:rect r="r" b="b" t="t" l="l"/>
            <a:pathLst>
              <a:path h="3339140" w="4709044">
                <a:moveTo>
                  <a:pt x="0" y="0"/>
                </a:moveTo>
                <a:lnTo>
                  <a:pt x="4709044" y="0"/>
                </a:lnTo>
                <a:lnTo>
                  <a:pt x="4709044" y="3339140"/>
                </a:lnTo>
                <a:lnTo>
                  <a:pt x="0" y="3339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75959" y="5796085"/>
            <a:ext cx="4566682" cy="3860922"/>
          </a:xfrm>
          <a:custGeom>
            <a:avLst/>
            <a:gdLst/>
            <a:ahLst/>
            <a:cxnLst/>
            <a:rect r="r" b="b" t="t" l="l"/>
            <a:pathLst>
              <a:path h="3860922" w="4566682">
                <a:moveTo>
                  <a:pt x="0" y="0"/>
                </a:moveTo>
                <a:lnTo>
                  <a:pt x="4566682" y="0"/>
                </a:lnTo>
                <a:lnTo>
                  <a:pt x="4566682" y="3860923"/>
                </a:lnTo>
                <a:lnTo>
                  <a:pt x="0" y="3860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70644" y="967400"/>
            <a:ext cx="4171997" cy="1661213"/>
          </a:xfrm>
          <a:custGeom>
            <a:avLst/>
            <a:gdLst/>
            <a:ahLst/>
            <a:cxnLst/>
            <a:rect r="r" b="b" t="t" l="l"/>
            <a:pathLst>
              <a:path h="1661213" w="4171997">
                <a:moveTo>
                  <a:pt x="0" y="0"/>
                </a:moveTo>
                <a:lnTo>
                  <a:pt x="4171997" y="0"/>
                </a:lnTo>
                <a:lnTo>
                  <a:pt x="4171997" y="1661214"/>
                </a:lnTo>
                <a:lnTo>
                  <a:pt x="0" y="1661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05611" y="1057087"/>
            <a:ext cx="2189851" cy="3272874"/>
          </a:xfrm>
          <a:custGeom>
            <a:avLst/>
            <a:gdLst/>
            <a:ahLst/>
            <a:cxnLst/>
            <a:rect r="r" b="b" t="t" l="l"/>
            <a:pathLst>
              <a:path h="3272874" w="2189851">
                <a:moveTo>
                  <a:pt x="0" y="0"/>
                </a:moveTo>
                <a:lnTo>
                  <a:pt x="2189851" y="0"/>
                </a:lnTo>
                <a:lnTo>
                  <a:pt x="2189851" y="3272874"/>
                </a:lnTo>
                <a:lnTo>
                  <a:pt x="0" y="32728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34254" y="-1399386"/>
            <a:ext cx="649022" cy="4056386"/>
          </a:xfrm>
          <a:custGeom>
            <a:avLst/>
            <a:gdLst/>
            <a:ahLst/>
            <a:cxnLst/>
            <a:rect r="r" b="b" t="t" l="l"/>
            <a:pathLst>
              <a:path h="4056386" w="649022">
                <a:moveTo>
                  <a:pt x="649021" y="4056387"/>
                </a:moveTo>
                <a:lnTo>
                  <a:pt x="0" y="4056387"/>
                </a:lnTo>
                <a:lnTo>
                  <a:pt x="0" y="0"/>
                </a:lnTo>
                <a:lnTo>
                  <a:pt x="649021" y="0"/>
                </a:lnTo>
                <a:lnTo>
                  <a:pt x="649021" y="4056387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8565134"/>
            <a:ext cx="5267811" cy="2183747"/>
          </a:xfrm>
          <a:custGeom>
            <a:avLst/>
            <a:gdLst/>
            <a:ahLst/>
            <a:cxnLst/>
            <a:rect r="r" b="b" t="t" l="l"/>
            <a:pathLst>
              <a:path h="2183747" w="5267811">
                <a:moveTo>
                  <a:pt x="0" y="0"/>
                </a:moveTo>
                <a:lnTo>
                  <a:pt x="5267811" y="0"/>
                </a:lnTo>
                <a:lnTo>
                  <a:pt x="5267811" y="2183747"/>
                </a:lnTo>
                <a:lnTo>
                  <a:pt x="0" y="21837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56399" y="8144023"/>
            <a:ext cx="434639" cy="3025969"/>
          </a:xfrm>
          <a:custGeom>
            <a:avLst/>
            <a:gdLst/>
            <a:ahLst/>
            <a:cxnLst/>
            <a:rect r="r" b="b" t="t" l="l"/>
            <a:pathLst>
              <a:path h="3025969" w="434639">
                <a:moveTo>
                  <a:pt x="0" y="0"/>
                </a:moveTo>
                <a:lnTo>
                  <a:pt x="434639" y="0"/>
                </a:lnTo>
                <a:lnTo>
                  <a:pt x="434639" y="3025969"/>
                </a:lnTo>
                <a:lnTo>
                  <a:pt x="0" y="30259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26875" y="2304764"/>
            <a:ext cx="14234249" cy="283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8"/>
              </a:lnSpc>
            </a:pPr>
            <a:r>
              <a:rPr lang="en-US" sz="16584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COMPUTER PARTS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37320" y="4924425"/>
            <a:ext cx="5613360" cy="139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7"/>
              </a:lnSpc>
            </a:pPr>
            <a:r>
              <a:rPr lang="en-US" b="true" sz="7741">
                <a:solidFill>
                  <a:srgbClr val="DC786D"/>
                </a:solidFill>
                <a:latin typeface="Poppins Bold"/>
                <a:ea typeface="Poppins Bold"/>
                <a:cs typeface="Poppins Bold"/>
                <a:sym typeface="Poppins Bold"/>
              </a:rPr>
              <a:t>FUN QUIZ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01700" y="6318920"/>
            <a:ext cx="7315200" cy="2939380"/>
          </a:xfrm>
          <a:custGeom>
            <a:avLst/>
            <a:gdLst/>
            <a:ahLst/>
            <a:cxnLst/>
            <a:rect r="r" b="b" t="t" l="l"/>
            <a:pathLst>
              <a:path h="2939380" w="7315200">
                <a:moveTo>
                  <a:pt x="0" y="0"/>
                </a:moveTo>
                <a:lnTo>
                  <a:pt x="7315200" y="0"/>
                </a:lnTo>
                <a:lnTo>
                  <a:pt x="7315200" y="2939380"/>
                </a:lnTo>
                <a:lnTo>
                  <a:pt x="0" y="293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5996" y="3281251"/>
            <a:ext cx="3106513" cy="5177521"/>
          </a:xfrm>
          <a:custGeom>
            <a:avLst/>
            <a:gdLst/>
            <a:ahLst/>
            <a:cxnLst/>
            <a:rect r="r" b="b" t="t" l="l"/>
            <a:pathLst>
              <a:path h="5177521" w="3106513">
                <a:moveTo>
                  <a:pt x="0" y="0"/>
                </a:moveTo>
                <a:lnTo>
                  <a:pt x="3106513" y="0"/>
                </a:lnTo>
                <a:lnTo>
                  <a:pt x="3106513" y="5177521"/>
                </a:lnTo>
                <a:lnTo>
                  <a:pt x="0" y="5177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61125" y="989092"/>
            <a:ext cx="2666962" cy="3411231"/>
          </a:xfrm>
          <a:custGeom>
            <a:avLst/>
            <a:gdLst/>
            <a:ahLst/>
            <a:cxnLst/>
            <a:rect r="r" b="b" t="t" l="l"/>
            <a:pathLst>
              <a:path h="3411231" w="2666962">
                <a:moveTo>
                  <a:pt x="0" y="0"/>
                </a:moveTo>
                <a:lnTo>
                  <a:pt x="2666962" y="0"/>
                </a:lnTo>
                <a:lnTo>
                  <a:pt x="2666962" y="3411231"/>
                </a:lnTo>
                <a:lnTo>
                  <a:pt x="0" y="3411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4908" y="-1386496"/>
            <a:ext cx="920075" cy="5750466"/>
          </a:xfrm>
          <a:custGeom>
            <a:avLst/>
            <a:gdLst/>
            <a:ahLst/>
            <a:cxnLst/>
            <a:rect r="r" b="b" t="t" l="l"/>
            <a:pathLst>
              <a:path h="5750466" w="920075">
                <a:moveTo>
                  <a:pt x="0" y="0"/>
                </a:moveTo>
                <a:lnTo>
                  <a:pt x="920075" y="0"/>
                </a:lnTo>
                <a:lnTo>
                  <a:pt x="920075" y="5750466"/>
                </a:lnTo>
                <a:lnTo>
                  <a:pt x="0" y="5750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28903" y="8058222"/>
            <a:ext cx="2189851" cy="3272874"/>
          </a:xfrm>
          <a:custGeom>
            <a:avLst/>
            <a:gdLst/>
            <a:ahLst/>
            <a:cxnLst/>
            <a:rect r="r" b="b" t="t" l="l"/>
            <a:pathLst>
              <a:path h="3272874" w="2189851">
                <a:moveTo>
                  <a:pt x="0" y="0"/>
                </a:moveTo>
                <a:lnTo>
                  <a:pt x="2189850" y="0"/>
                </a:lnTo>
                <a:lnTo>
                  <a:pt x="2189850" y="3272874"/>
                </a:lnTo>
                <a:lnTo>
                  <a:pt x="0" y="32728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89127" y="-632513"/>
            <a:ext cx="4171997" cy="1661213"/>
          </a:xfrm>
          <a:custGeom>
            <a:avLst/>
            <a:gdLst/>
            <a:ahLst/>
            <a:cxnLst/>
            <a:rect r="r" b="b" t="t" l="l"/>
            <a:pathLst>
              <a:path h="1661213" w="4171997">
                <a:moveTo>
                  <a:pt x="0" y="0"/>
                </a:moveTo>
                <a:lnTo>
                  <a:pt x="4171998" y="0"/>
                </a:lnTo>
                <a:lnTo>
                  <a:pt x="4171998" y="1661213"/>
                </a:lnTo>
                <a:lnTo>
                  <a:pt x="0" y="1661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26875" y="3258813"/>
            <a:ext cx="14234249" cy="395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6"/>
              </a:lnSpc>
            </a:pPr>
            <a:r>
              <a:rPr lang="en-US" sz="16584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THANKS FOR PLAYING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6875" y="3920965"/>
            <a:ext cx="12448607" cy="992929"/>
            <a:chOff x="0" y="0"/>
            <a:chExt cx="3278645" cy="261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78646" cy="261512"/>
            </a:xfrm>
            <a:custGeom>
              <a:avLst/>
              <a:gdLst/>
              <a:ahLst/>
              <a:cxnLst/>
              <a:rect r="r" b="b" t="t" l="l"/>
              <a:pathLst>
                <a:path h="261512" w="3278646">
                  <a:moveTo>
                    <a:pt x="0" y="0"/>
                  </a:moveTo>
                  <a:lnTo>
                    <a:pt x="3278646" y="0"/>
                  </a:lnTo>
                  <a:lnTo>
                    <a:pt x="3278646" y="261512"/>
                  </a:lnTo>
                  <a:lnTo>
                    <a:pt x="0" y="261512"/>
                  </a:lnTo>
                  <a:close/>
                </a:path>
              </a:pathLst>
            </a:custGeom>
            <a:solidFill>
              <a:srgbClr val="DC7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78645" cy="299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26875" y="5091726"/>
            <a:ext cx="12448607" cy="992929"/>
            <a:chOff x="0" y="0"/>
            <a:chExt cx="3278645" cy="261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8646" cy="261512"/>
            </a:xfrm>
            <a:custGeom>
              <a:avLst/>
              <a:gdLst/>
              <a:ahLst/>
              <a:cxnLst/>
              <a:rect r="r" b="b" t="t" l="l"/>
              <a:pathLst>
                <a:path h="261512" w="3278646">
                  <a:moveTo>
                    <a:pt x="0" y="0"/>
                  </a:moveTo>
                  <a:lnTo>
                    <a:pt x="3278646" y="0"/>
                  </a:lnTo>
                  <a:lnTo>
                    <a:pt x="3278646" y="261512"/>
                  </a:lnTo>
                  <a:lnTo>
                    <a:pt x="0" y="261512"/>
                  </a:lnTo>
                  <a:close/>
                </a:path>
              </a:pathLst>
            </a:custGeom>
            <a:solidFill>
              <a:srgbClr val="DC78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78645" cy="299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26875" y="6262486"/>
            <a:ext cx="12448607" cy="992929"/>
            <a:chOff x="0" y="0"/>
            <a:chExt cx="3278645" cy="2615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78646" cy="261512"/>
            </a:xfrm>
            <a:custGeom>
              <a:avLst/>
              <a:gdLst/>
              <a:ahLst/>
              <a:cxnLst/>
              <a:rect r="r" b="b" t="t" l="l"/>
              <a:pathLst>
                <a:path h="261512" w="3278646">
                  <a:moveTo>
                    <a:pt x="0" y="0"/>
                  </a:moveTo>
                  <a:lnTo>
                    <a:pt x="3278646" y="0"/>
                  </a:lnTo>
                  <a:lnTo>
                    <a:pt x="3278646" y="261512"/>
                  </a:lnTo>
                  <a:lnTo>
                    <a:pt x="0" y="261512"/>
                  </a:lnTo>
                  <a:close/>
                </a:path>
              </a:pathLst>
            </a:custGeom>
            <a:solidFill>
              <a:srgbClr val="DC78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78645" cy="299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26875" y="7433246"/>
            <a:ext cx="12448607" cy="992929"/>
            <a:chOff x="0" y="0"/>
            <a:chExt cx="3278645" cy="261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78646" cy="261512"/>
            </a:xfrm>
            <a:custGeom>
              <a:avLst/>
              <a:gdLst/>
              <a:ahLst/>
              <a:cxnLst/>
              <a:rect r="r" b="b" t="t" l="l"/>
              <a:pathLst>
                <a:path h="261512" w="3278646">
                  <a:moveTo>
                    <a:pt x="0" y="0"/>
                  </a:moveTo>
                  <a:lnTo>
                    <a:pt x="3278646" y="0"/>
                  </a:lnTo>
                  <a:lnTo>
                    <a:pt x="3278646" y="261512"/>
                  </a:lnTo>
                  <a:lnTo>
                    <a:pt x="0" y="261512"/>
                  </a:lnTo>
                  <a:close/>
                </a:path>
              </a:pathLst>
            </a:custGeom>
            <a:solidFill>
              <a:srgbClr val="DC78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278645" cy="299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5514904" y="1028700"/>
            <a:ext cx="4077393" cy="4114800"/>
          </a:xfrm>
          <a:custGeom>
            <a:avLst/>
            <a:gdLst/>
            <a:ahLst/>
            <a:cxnLst/>
            <a:rect r="r" b="b" t="t" l="l"/>
            <a:pathLst>
              <a:path h="4114800" w="4077393">
                <a:moveTo>
                  <a:pt x="4077393" y="0"/>
                </a:moveTo>
                <a:lnTo>
                  <a:pt x="0" y="0"/>
                </a:lnTo>
                <a:lnTo>
                  <a:pt x="0" y="4114800"/>
                </a:lnTo>
                <a:lnTo>
                  <a:pt x="4077393" y="4114800"/>
                </a:lnTo>
                <a:lnTo>
                  <a:pt x="40773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94028" y="5828537"/>
            <a:ext cx="2919146" cy="5298780"/>
          </a:xfrm>
          <a:custGeom>
            <a:avLst/>
            <a:gdLst/>
            <a:ahLst/>
            <a:cxnLst/>
            <a:rect r="r" b="b" t="t" l="l"/>
            <a:pathLst>
              <a:path h="5298780" w="2919146">
                <a:moveTo>
                  <a:pt x="0" y="0"/>
                </a:moveTo>
                <a:lnTo>
                  <a:pt x="2919146" y="0"/>
                </a:lnTo>
                <a:lnTo>
                  <a:pt x="2919146" y="5298780"/>
                </a:lnTo>
                <a:lnTo>
                  <a:pt x="0" y="5298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26875" y="704850"/>
            <a:ext cx="14234249" cy="2845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18"/>
              </a:lnSpc>
            </a:pPr>
            <a:r>
              <a:rPr lang="en-US" sz="16584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INSTRUCTIONS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94922" y="4091357"/>
            <a:ext cx="10964036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BE6E3"/>
                </a:solidFill>
                <a:latin typeface="Poppins"/>
                <a:ea typeface="Poppins"/>
                <a:cs typeface="Poppins"/>
                <a:sym typeface="Poppins"/>
              </a:rPr>
              <a:t>You will be shown several pictures of computer parts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94922" y="5262117"/>
            <a:ext cx="11615786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BE6E3"/>
                </a:solidFill>
                <a:latin typeface="Poppins"/>
                <a:ea typeface="Poppins"/>
                <a:cs typeface="Poppins"/>
                <a:sym typeface="Poppins"/>
              </a:rPr>
              <a:t>Write the name of each part down</a:t>
            </a:r>
            <a:r>
              <a:rPr lang="en-US" sz="3200">
                <a:solidFill>
                  <a:srgbClr val="FBE6E3"/>
                </a:solidFill>
                <a:latin typeface="Poppins"/>
                <a:ea typeface="Poppins"/>
                <a:cs typeface="Poppins"/>
                <a:sym typeface="Poppins"/>
              </a:rPr>
              <a:t> on a piece of paper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4922" y="6432878"/>
            <a:ext cx="10964036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BE6E3"/>
                </a:solidFill>
                <a:latin typeface="Poppins"/>
                <a:ea typeface="Poppins"/>
                <a:cs typeface="Poppins"/>
                <a:sym typeface="Poppins"/>
              </a:rPr>
              <a:t>Give yourself one point for each correct answer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4922" y="7603638"/>
            <a:ext cx="10964036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BE6E3"/>
                </a:solidFill>
                <a:latin typeface="Poppins"/>
                <a:ea typeface="Poppins"/>
                <a:cs typeface="Poppins"/>
                <a:sym typeface="Poppins"/>
              </a:rPr>
              <a:t>The one who gets the most </a:t>
            </a:r>
            <a:r>
              <a:rPr lang="en-US" sz="3200">
                <a:solidFill>
                  <a:srgbClr val="FBE6E3"/>
                </a:solidFill>
                <a:latin typeface="Poppins"/>
                <a:ea typeface="Poppins"/>
                <a:cs typeface="Poppins"/>
                <a:sym typeface="Poppins"/>
              </a:rPr>
              <a:t>points wins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40722"/>
            <a:ext cx="16230600" cy="7605556"/>
            <a:chOff x="0" y="0"/>
            <a:chExt cx="4274726" cy="200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03110"/>
            </a:xfrm>
            <a:custGeom>
              <a:avLst/>
              <a:gdLst/>
              <a:ahLst/>
              <a:cxnLst/>
              <a:rect r="r" b="b" t="t" l="l"/>
              <a:pathLst>
                <a:path h="200311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978783"/>
                  </a:lnTo>
                  <a:cubicBezTo>
                    <a:pt x="4274726" y="1992218"/>
                    <a:pt x="4263834" y="2003110"/>
                    <a:pt x="4250399" y="2003110"/>
                  </a:cubicBezTo>
                  <a:lnTo>
                    <a:pt x="24327" y="2003110"/>
                  </a:lnTo>
                  <a:cubicBezTo>
                    <a:pt x="10891" y="2003110"/>
                    <a:pt x="0" y="1992218"/>
                    <a:pt x="0" y="197878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B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04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17106" y="2708978"/>
            <a:ext cx="6166450" cy="5213454"/>
          </a:xfrm>
          <a:custGeom>
            <a:avLst/>
            <a:gdLst/>
            <a:ahLst/>
            <a:cxnLst/>
            <a:rect r="r" b="b" t="t" l="l"/>
            <a:pathLst>
              <a:path h="5213454" w="6166450">
                <a:moveTo>
                  <a:pt x="0" y="0"/>
                </a:moveTo>
                <a:lnTo>
                  <a:pt x="6166450" y="0"/>
                </a:lnTo>
                <a:lnTo>
                  <a:pt x="6166450" y="5213453"/>
                </a:lnTo>
                <a:lnTo>
                  <a:pt x="0" y="52134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16508" y="3606340"/>
            <a:ext cx="8060111" cy="29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0"/>
              </a:lnSpc>
            </a:pPr>
            <a:r>
              <a:rPr lang="en-US" sz="13047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THIS PART</a:t>
            </a:r>
          </a:p>
          <a:p>
            <a:pPr algn="ctr">
              <a:lnSpc>
                <a:spcPts val="11090"/>
              </a:lnSpc>
            </a:pPr>
            <a:r>
              <a:rPr lang="en-US" sz="13047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is called a ...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E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68620" y="1886438"/>
            <a:ext cx="8550760" cy="6514125"/>
          </a:xfrm>
          <a:custGeom>
            <a:avLst/>
            <a:gdLst/>
            <a:ahLst/>
            <a:cxnLst/>
            <a:rect r="r" b="b" t="t" l="l"/>
            <a:pathLst>
              <a:path h="6514125" w="8550760">
                <a:moveTo>
                  <a:pt x="0" y="0"/>
                </a:moveTo>
                <a:lnTo>
                  <a:pt x="8550760" y="0"/>
                </a:lnTo>
                <a:lnTo>
                  <a:pt x="8550760" y="6514124"/>
                </a:lnTo>
                <a:lnTo>
                  <a:pt x="0" y="6514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0001" y="6885958"/>
            <a:ext cx="659411" cy="1033265"/>
          </a:xfrm>
          <a:custGeom>
            <a:avLst/>
            <a:gdLst/>
            <a:ahLst/>
            <a:cxnLst/>
            <a:rect r="r" b="b" t="t" l="l"/>
            <a:pathLst>
              <a:path h="1033265" w="659411">
                <a:moveTo>
                  <a:pt x="0" y="0"/>
                </a:moveTo>
                <a:lnTo>
                  <a:pt x="659411" y="0"/>
                </a:lnTo>
                <a:lnTo>
                  <a:pt x="659411" y="1033265"/>
                </a:lnTo>
                <a:lnTo>
                  <a:pt x="0" y="1033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602541"/>
            <a:ext cx="7315200" cy="1596044"/>
          </a:xfrm>
          <a:custGeom>
            <a:avLst/>
            <a:gdLst/>
            <a:ahLst/>
            <a:cxnLst/>
            <a:rect r="r" b="b" t="t" l="l"/>
            <a:pathLst>
              <a:path h="1596044" w="7315200">
                <a:moveTo>
                  <a:pt x="0" y="0"/>
                </a:moveTo>
                <a:lnTo>
                  <a:pt x="7315200" y="0"/>
                </a:lnTo>
                <a:lnTo>
                  <a:pt x="7315200" y="1596043"/>
                </a:lnTo>
                <a:lnTo>
                  <a:pt x="0" y="1596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23548" y="1028700"/>
            <a:ext cx="3135752" cy="3342371"/>
          </a:xfrm>
          <a:custGeom>
            <a:avLst/>
            <a:gdLst/>
            <a:ahLst/>
            <a:cxnLst/>
            <a:rect r="r" b="b" t="t" l="l"/>
            <a:pathLst>
              <a:path h="3342371" w="3135752">
                <a:moveTo>
                  <a:pt x="0" y="0"/>
                </a:moveTo>
                <a:lnTo>
                  <a:pt x="3135752" y="0"/>
                </a:lnTo>
                <a:lnTo>
                  <a:pt x="3135752" y="3342371"/>
                </a:lnTo>
                <a:lnTo>
                  <a:pt x="0" y="33423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02820" y="1390824"/>
            <a:ext cx="4084049" cy="2650919"/>
          </a:xfrm>
          <a:custGeom>
            <a:avLst/>
            <a:gdLst/>
            <a:ahLst/>
            <a:cxnLst/>
            <a:rect r="r" b="b" t="t" l="l"/>
            <a:pathLst>
              <a:path h="2650919" w="4084049">
                <a:moveTo>
                  <a:pt x="0" y="0"/>
                </a:moveTo>
                <a:lnTo>
                  <a:pt x="4084049" y="0"/>
                </a:lnTo>
                <a:lnTo>
                  <a:pt x="4084049" y="2650919"/>
                </a:lnTo>
                <a:lnTo>
                  <a:pt x="0" y="2650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60010" y="534519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0" y="0"/>
                </a:moveTo>
                <a:lnTo>
                  <a:pt x="3598580" y="0"/>
                </a:lnTo>
                <a:lnTo>
                  <a:pt x="3598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11303" y="4047221"/>
            <a:ext cx="8465393" cy="283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8"/>
              </a:lnSpc>
            </a:pPr>
            <a:r>
              <a:rPr lang="en-US" sz="16584">
                <a:solidFill>
                  <a:srgbClr val="DC786D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MONITOR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73644" y="3927443"/>
            <a:ext cx="3140712" cy="77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3"/>
              </a:lnSpc>
            </a:pPr>
            <a:r>
              <a:rPr lang="en-US" b="true" sz="4331">
                <a:solidFill>
                  <a:srgbClr val="3D3E87"/>
                </a:solidFill>
                <a:latin typeface="Poppins Bold"/>
                <a:ea typeface="Poppins Bold"/>
                <a:cs typeface="Poppins Bold"/>
                <a:sym typeface="Poppins Bold"/>
              </a:rPr>
              <a:t>ANSWER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40722"/>
            <a:ext cx="16230600" cy="7605556"/>
            <a:chOff x="0" y="0"/>
            <a:chExt cx="4274726" cy="200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03110"/>
            </a:xfrm>
            <a:custGeom>
              <a:avLst/>
              <a:gdLst/>
              <a:ahLst/>
              <a:cxnLst/>
              <a:rect r="r" b="b" t="t" l="l"/>
              <a:pathLst>
                <a:path h="200311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978783"/>
                  </a:lnTo>
                  <a:cubicBezTo>
                    <a:pt x="4274726" y="1992218"/>
                    <a:pt x="4263834" y="2003110"/>
                    <a:pt x="4250399" y="2003110"/>
                  </a:cubicBezTo>
                  <a:lnTo>
                    <a:pt x="24327" y="2003110"/>
                  </a:lnTo>
                  <a:cubicBezTo>
                    <a:pt x="10891" y="2003110"/>
                    <a:pt x="0" y="1992218"/>
                    <a:pt x="0" y="197878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B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04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30407" y="3639387"/>
            <a:ext cx="8060111" cy="29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0"/>
              </a:lnSpc>
            </a:pPr>
            <a:r>
              <a:rPr lang="en-US" sz="13047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THIS PART</a:t>
            </a:r>
          </a:p>
          <a:p>
            <a:pPr algn="ctr">
              <a:lnSpc>
                <a:spcPts val="11090"/>
              </a:lnSpc>
            </a:pPr>
            <a:r>
              <a:rPr lang="en-US" sz="13047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is called a ...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897482" y="2742025"/>
            <a:ext cx="3488274" cy="5213454"/>
          </a:xfrm>
          <a:custGeom>
            <a:avLst/>
            <a:gdLst/>
            <a:ahLst/>
            <a:cxnLst/>
            <a:rect r="r" b="b" t="t" l="l"/>
            <a:pathLst>
              <a:path h="5213454" w="3488274">
                <a:moveTo>
                  <a:pt x="0" y="0"/>
                </a:moveTo>
                <a:lnTo>
                  <a:pt x="3488274" y="0"/>
                </a:lnTo>
                <a:lnTo>
                  <a:pt x="3488274" y="5213453"/>
                </a:lnTo>
                <a:lnTo>
                  <a:pt x="0" y="52134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E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68620" y="1886438"/>
            <a:ext cx="8550760" cy="6514125"/>
          </a:xfrm>
          <a:custGeom>
            <a:avLst/>
            <a:gdLst/>
            <a:ahLst/>
            <a:cxnLst/>
            <a:rect r="r" b="b" t="t" l="l"/>
            <a:pathLst>
              <a:path h="6514125" w="8550760">
                <a:moveTo>
                  <a:pt x="0" y="0"/>
                </a:moveTo>
                <a:lnTo>
                  <a:pt x="8550760" y="0"/>
                </a:lnTo>
                <a:lnTo>
                  <a:pt x="8550760" y="6514124"/>
                </a:lnTo>
                <a:lnTo>
                  <a:pt x="0" y="6514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0001" y="6885958"/>
            <a:ext cx="659411" cy="1033265"/>
          </a:xfrm>
          <a:custGeom>
            <a:avLst/>
            <a:gdLst/>
            <a:ahLst/>
            <a:cxnLst/>
            <a:rect r="r" b="b" t="t" l="l"/>
            <a:pathLst>
              <a:path h="1033265" w="659411">
                <a:moveTo>
                  <a:pt x="0" y="0"/>
                </a:moveTo>
                <a:lnTo>
                  <a:pt x="659411" y="0"/>
                </a:lnTo>
                <a:lnTo>
                  <a:pt x="659411" y="1033265"/>
                </a:lnTo>
                <a:lnTo>
                  <a:pt x="0" y="1033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602541"/>
            <a:ext cx="7315200" cy="1596044"/>
          </a:xfrm>
          <a:custGeom>
            <a:avLst/>
            <a:gdLst/>
            <a:ahLst/>
            <a:cxnLst/>
            <a:rect r="r" b="b" t="t" l="l"/>
            <a:pathLst>
              <a:path h="1596044" w="7315200">
                <a:moveTo>
                  <a:pt x="0" y="0"/>
                </a:moveTo>
                <a:lnTo>
                  <a:pt x="7315200" y="0"/>
                </a:lnTo>
                <a:lnTo>
                  <a:pt x="7315200" y="1596043"/>
                </a:lnTo>
                <a:lnTo>
                  <a:pt x="0" y="1596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23548" y="1028700"/>
            <a:ext cx="3135752" cy="3342371"/>
          </a:xfrm>
          <a:custGeom>
            <a:avLst/>
            <a:gdLst/>
            <a:ahLst/>
            <a:cxnLst/>
            <a:rect r="r" b="b" t="t" l="l"/>
            <a:pathLst>
              <a:path h="3342371" w="3135752">
                <a:moveTo>
                  <a:pt x="0" y="0"/>
                </a:moveTo>
                <a:lnTo>
                  <a:pt x="3135752" y="0"/>
                </a:lnTo>
                <a:lnTo>
                  <a:pt x="3135752" y="3342371"/>
                </a:lnTo>
                <a:lnTo>
                  <a:pt x="0" y="33423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02820" y="1390824"/>
            <a:ext cx="4084049" cy="2650919"/>
          </a:xfrm>
          <a:custGeom>
            <a:avLst/>
            <a:gdLst/>
            <a:ahLst/>
            <a:cxnLst/>
            <a:rect r="r" b="b" t="t" l="l"/>
            <a:pathLst>
              <a:path h="2650919" w="4084049">
                <a:moveTo>
                  <a:pt x="0" y="0"/>
                </a:moveTo>
                <a:lnTo>
                  <a:pt x="4084049" y="0"/>
                </a:lnTo>
                <a:lnTo>
                  <a:pt x="4084049" y="2650919"/>
                </a:lnTo>
                <a:lnTo>
                  <a:pt x="0" y="2650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60010" y="534519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0" y="0"/>
                </a:moveTo>
                <a:lnTo>
                  <a:pt x="3598580" y="0"/>
                </a:lnTo>
                <a:lnTo>
                  <a:pt x="3598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11303" y="4047221"/>
            <a:ext cx="8465393" cy="283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8"/>
              </a:lnSpc>
            </a:pPr>
            <a:r>
              <a:rPr lang="en-US" sz="16584">
                <a:solidFill>
                  <a:srgbClr val="DC786D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MOUSE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73644" y="3927443"/>
            <a:ext cx="3140712" cy="77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3"/>
              </a:lnSpc>
            </a:pPr>
            <a:r>
              <a:rPr lang="en-US" b="true" sz="4331">
                <a:solidFill>
                  <a:srgbClr val="3D3E87"/>
                </a:solidFill>
                <a:latin typeface="Poppins Bold"/>
                <a:ea typeface="Poppins Bold"/>
                <a:cs typeface="Poppins Bold"/>
                <a:sym typeface="Poppins Bold"/>
              </a:rPr>
              <a:t>ANSWER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40722"/>
            <a:ext cx="16230600" cy="7605556"/>
            <a:chOff x="0" y="0"/>
            <a:chExt cx="4274726" cy="200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03110"/>
            </a:xfrm>
            <a:custGeom>
              <a:avLst/>
              <a:gdLst/>
              <a:ahLst/>
              <a:cxnLst/>
              <a:rect r="r" b="b" t="t" l="l"/>
              <a:pathLst>
                <a:path h="200311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978783"/>
                  </a:lnTo>
                  <a:cubicBezTo>
                    <a:pt x="4274726" y="1992218"/>
                    <a:pt x="4263834" y="2003110"/>
                    <a:pt x="4250399" y="2003110"/>
                  </a:cubicBezTo>
                  <a:lnTo>
                    <a:pt x="24327" y="2003110"/>
                  </a:lnTo>
                  <a:cubicBezTo>
                    <a:pt x="10891" y="2003110"/>
                    <a:pt x="0" y="1992218"/>
                    <a:pt x="0" y="197878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B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04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13944" y="5317276"/>
            <a:ext cx="8060111" cy="29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0"/>
              </a:lnSpc>
            </a:pPr>
            <a:r>
              <a:rPr lang="en-US" sz="13047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THIS PART</a:t>
            </a:r>
          </a:p>
          <a:p>
            <a:pPr algn="ctr">
              <a:lnSpc>
                <a:spcPts val="11090"/>
              </a:lnSpc>
            </a:pPr>
            <a:r>
              <a:rPr lang="en-US" sz="13047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is called a ...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908962" y="2461359"/>
            <a:ext cx="6470076" cy="2682141"/>
          </a:xfrm>
          <a:custGeom>
            <a:avLst/>
            <a:gdLst/>
            <a:ahLst/>
            <a:cxnLst/>
            <a:rect r="r" b="b" t="t" l="l"/>
            <a:pathLst>
              <a:path h="2682141" w="6470076">
                <a:moveTo>
                  <a:pt x="0" y="0"/>
                </a:moveTo>
                <a:lnTo>
                  <a:pt x="6470076" y="0"/>
                </a:lnTo>
                <a:lnTo>
                  <a:pt x="6470076" y="2682141"/>
                </a:lnTo>
                <a:lnTo>
                  <a:pt x="0" y="2682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E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68620" y="1886438"/>
            <a:ext cx="8550760" cy="6514125"/>
          </a:xfrm>
          <a:custGeom>
            <a:avLst/>
            <a:gdLst/>
            <a:ahLst/>
            <a:cxnLst/>
            <a:rect r="r" b="b" t="t" l="l"/>
            <a:pathLst>
              <a:path h="6514125" w="8550760">
                <a:moveTo>
                  <a:pt x="0" y="0"/>
                </a:moveTo>
                <a:lnTo>
                  <a:pt x="8550760" y="0"/>
                </a:lnTo>
                <a:lnTo>
                  <a:pt x="8550760" y="6514124"/>
                </a:lnTo>
                <a:lnTo>
                  <a:pt x="0" y="6514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0001" y="6885958"/>
            <a:ext cx="659411" cy="1033265"/>
          </a:xfrm>
          <a:custGeom>
            <a:avLst/>
            <a:gdLst/>
            <a:ahLst/>
            <a:cxnLst/>
            <a:rect r="r" b="b" t="t" l="l"/>
            <a:pathLst>
              <a:path h="1033265" w="659411">
                <a:moveTo>
                  <a:pt x="0" y="0"/>
                </a:moveTo>
                <a:lnTo>
                  <a:pt x="659411" y="0"/>
                </a:lnTo>
                <a:lnTo>
                  <a:pt x="659411" y="1033265"/>
                </a:lnTo>
                <a:lnTo>
                  <a:pt x="0" y="1033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602541"/>
            <a:ext cx="7315200" cy="1596044"/>
          </a:xfrm>
          <a:custGeom>
            <a:avLst/>
            <a:gdLst/>
            <a:ahLst/>
            <a:cxnLst/>
            <a:rect r="r" b="b" t="t" l="l"/>
            <a:pathLst>
              <a:path h="1596044" w="7315200">
                <a:moveTo>
                  <a:pt x="0" y="0"/>
                </a:moveTo>
                <a:lnTo>
                  <a:pt x="7315200" y="0"/>
                </a:lnTo>
                <a:lnTo>
                  <a:pt x="7315200" y="1596043"/>
                </a:lnTo>
                <a:lnTo>
                  <a:pt x="0" y="1596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23548" y="1028700"/>
            <a:ext cx="3135752" cy="3342371"/>
          </a:xfrm>
          <a:custGeom>
            <a:avLst/>
            <a:gdLst/>
            <a:ahLst/>
            <a:cxnLst/>
            <a:rect r="r" b="b" t="t" l="l"/>
            <a:pathLst>
              <a:path h="3342371" w="3135752">
                <a:moveTo>
                  <a:pt x="0" y="0"/>
                </a:moveTo>
                <a:lnTo>
                  <a:pt x="3135752" y="0"/>
                </a:lnTo>
                <a:lnTo>
                  <a:pt x="3135752" y="3342371"/>
                </a:lnTo>
                <a:lnTo>
                  <a:pt x="0" y="33423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02820" y="1390824"/>
            <a:ext cx="4084049" cy="2650919"/>
          </a:xfrm>
          <a:custGeom>
            <a:avLst/>
            <a:gdLst/>
            <a:ahLst/>
            <a:cxnLst/>
            <a:rect r="r" b="b" t="t" l="l"/>
            <a:pathLst>
              <a:path h="2650919" w="4084049">
                <a:moveTo>
                  <a:pt x="0" y="0"/>
                </a:moveTo>
                <a:lnTo>
                  <a:pt x="4084049" y="0"/>
                </a:lnTo>
                <a:lnTo>
                  <a:pt x="4084049" y="2650919"/>
                </a:lnTo>
                <a:lnTo>
                  <a:pt x="0" y="2650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60010" y="534519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0" y="0"/>
                </a:moveTo>
                <a:lnTo>
                  <a:pt x="3598580" y="0"/>
                </a:lnTo>
                <a:lnTo>
                  <a:pt x="3598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11303" y="4047221"/>
            <a:ext cx="8465393" cy="283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8"/>
              </a:lnSpc>
            </a:pPr>
            <a:r>
              <a:rPr lang="en-US" sz="16584">
                <a:solidFill>
                  <a:srgbClr val="DC786D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KEYBOARD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73644" y="3927443"/>
            <a:ext cx="3140712" cy="77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3"/>
              </a:lnSpc>
            </a:pPr>
            <a:r>
              <a:rPr lang="en-US" b="true" sz="4331">
                <a:solidFill>
                  <a:srgbClr val="3D3E87"/>
                </a:solidFill>
                <a:latin typeface="Poppins Bold"/>
                <a:ea typeface="Poppins Bold"/>
                <a:cs typeface="Poppins Bold"/>
                <a:sym typeface="Poppins Bold"/>
              </a:rPr>
              <a:t>ANSWER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E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3996" y="3887546"/>
            <a:ext cx="14140008" cy="1876765"/>
          </a:xfrm>
          <a:custGeom>
            <a:avLst/>
            <a:gdLst/>
            <a:ahLst/>
            <a:cxnLst/>
            <a:rect r="r" b="b" t="t" l="l"/>
            <a:pathLst>
              <a:path h="1876765" w="14140008">
                <a:moveTo>
                  <a:pt x="0" y="0"/>
                </a:moveTo>
                <a:lnTo>
                  <a:pt x="14140008" y="0"/>
                </a:lnTo>
                <a:lnTo>
                  <a:pt x="14140008" y="1876765"/>
                </a:lnTo>
                <a:lnTo>
                  <a:pt x="0" y="1876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80120" y="6333360"/>
            <a:ext cx="4927760" cy="1657519"/>
          </a:xfrm>
          <a:custGeom>
            <a:avLst/>
            <a:gdLst/>
            <a:ahLst/>
            <a:cxnLst/>
            <a:rect r="r" b="b" t="t" l="l"/>
            <a:pathLst>
              <a:path h="1657519" w="4927760">
                <a:moveTo>
                  <a:pt x="0" y="0"/>
                </a:moveTo>
                <a:lnTo>
                  <a:pt x="4927760" y="0"/>
                </a:lnTo>
                <a:lnTo>
                  <a:pt x="4927760" y="1657520"/>
                </a:lnTo>
                <a:lnTo>
                  <a:pt x="0" y="1657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30400" y="1282397"/>
            <a:ext cx="7315200" cy="1662545"/>
          </a:xfrm>
          <a:custGeom>
            <a:avLst/>
            <a:gdLst/>
            <a:ahLst/>
            <a:cxnLst/>
            <a:rect r="r" b="b" t="t" l="l"/>
            <a:pathLst>
              <a:path h="1662545" w="7315200">
                <a:moveTo>
                  <a:pt x="0" y="0"/>
                </a:moveTo>
                <a:lnTo>
                  <a:pt x="7315200" y="0"/>
                </a:lnTo>
                <a:lnTo>
                  <a:pt x="7315200" y="1662545"/>
                </a:lnTo>
                <a:lnTo>
                  <a:pt x="0" y="16625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36726" y="6876578"/>
            <a:ext cx="4084049" cy="2650919"/>
          </a:xfrm>
          <a:custGeom>
            <a:avLst/>
            <a:gdLst/>
            <a:ahLst/>
            <a:cxnLst/>
            <a:rect r="r" b="b" t="t" l="l"/>
            <a:pathLst>
              <a:path h="2650919" w="4084049">
                <a:moveTo>
                  <a:pt x="0" y="0"/>
                </a:moveTo>
                <a:lnTo>
                  <a:pt x="4084048" y="0"/>
                </a:lnTo>
                <a:lnTo>
                  <a:pt x="4084048" y="2650919"/>
                </a:lnTo>
                <a:lnTo>
                  <a:pt x="0" y="26509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11592" y="6582411"/>
            <a:ext cx="5574768" cy="2675889"/>
          </a:xfrm>
          <a:custGeom>
            <a:avLst/>
            <a:gdLst/>
            <a:ahLst/>
            <a:cxnLst/>
            <a:rect r="r" b="b" t="t" l="l"/>
            <a:pathLst>
              <a:path h="2675889" w="5574768">
                <a:moveTo>
                  <a:pt x="0" y="0"/>
                </a:moveTo>
                <a:lnTo>
                  <a:pt x="5574769" y="0"/>
                </a:lnTo>
                <a:lnTo>
                  <a:pt x="5574769" y="2675889"/>
                </a:lnTo>
                <a:lnTo>
                  <a:pt x="0" y="267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143030"/>
            <a:ext cx="3947432" cy="1306241"/>
          </a:xfrm>
          <a:custGeom>
            <a:avLst/>
            <a:gdLst/>
            <a:ahLst/>
            <a:cxnLst/>
            <a:rect r="r" b="b" t="t" l="l"/>
            <a:pathLst>
              <a:path h="1306241" w="3947432">
                <a:moveTo>
                  <a:pt x="0" y="0"/>
                </a:moveTo>
                <a:lnTo>
                  <a:pt x="3947432" y="0"/>
                </a:lnTo>
                <a:lnTo>
                  <a:pt x="3947432" y="1306241"/>
                </a:lnTo>
                <a:lnTo>
                  <a:pt x="0" y="1306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69207" y="3687521"/>
            <a:ext cx="11086321" cy="1751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3"/>
              </a:lnSpc>
              <a:spcBef>
                <a:spcPct val="0"/>
              </a:spcBef>
            </a:pPr>
            <a:r>
              <a:rPr lang="en-US" sz="10180">
                <a:solidFill>
                  <a:srgbClr val="3D3E87"/>
                </a:solidFill>
                <a:latin typeface="RQND Pro Condensed"/>
                <a:ea typeface="RQND Pro Condensed"/>
                <a:cs typeface="RQND Pro Condensed"/>
                <a:sym typeface="RQND Pro Condensed"/>
              </a:rPr>
              <a:t>HOW WELL DID YOU DO?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DAGahMza49M</dc:identifier>
  <dcterms:modified xsi:type="dcterms:W3CDTF">2011-08-01T06:04:30Z</dcterms:modified>
  <cp:revision>1</cp:revision>
  <dc:title>Purple and Pink Illustrated Computer Parts Fun Quiz Presentation</dc:title>
</cp:coreProperties>
</file>