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3713" r:id="rId2"/>
  </p:sldMasterIdLst>
  <p:sldIdLst>
    <p:sldId id="256" r:id="rId3"/>
    <p:sldId id="259" r:id="rId4"/>
    <p:sldId id="261" r:id="rId5"/>
    <p:sldId id="258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7832D0-625B-4628-BB05-926D75899C53}" v="32" dt="2021-10-27T01:21:29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wadkar, Amit [USA]" userId="d6d3593c-9ee2-4dd4-8aaa-4222770588da" providerId="ADAL" clId="{417832D0-625B-4628-BB05-926D75899C53}"/>
    <pc:docChg chg="undo custSel addSld modSld">
      <pc:chgData name="Riswadkar, Amit [USA]" userId="d6d3593c-9ee2-4dd4-8aaa-4222770588da" providerId="ADAL" clId="{417832D0-625B-4628-BB05-926D75899C53}" dt="2021-10-28T13:34:25.077" v="416" actId="20577"/>
      <pc:docMkLst>
        <pc:docMk/>
      </pc:docMkLst>
      <pc:sldChg chg="modSp mod">
        <pc:chgData name="Riswadkar, Amit [USA]" userId="d6d3593c-9ee2-4dd4-8aaa-4222770588da" providerId="ADAL" clId="{417832D0-625B-4628-BB05-926D75899C53}" dt="2021-10-27T01:17:36.145" v="257" actId="14100"/>
        <pc:sldMkLst>
          <pc:docMk/>
          <pc:sldMk cId="688734904" sldId="256"/>
        </pc:sldMkLst>
        <pc:spChg chg="mod">
          <ac:chgData name="Riswadkar, Amit [USA]" userId="d6d3593c-9ee2-4dd4-8aaa-4222770588da" providerId="ADAL" clId="{417832D0-625B-4628-BB05-926D75899C53}" dt="2021-10-27T01:17:36.145" v="257" actId="14100"/>
          <ac:spMkLst>
            <pc:docMk/>
            <pc:sldMk cId="688734904" sldId="256"/>
            <ac:spMk id="2" creationId="{45A7832E-5C2A-4F75-96E5-10E73190D4A4}"/>
          </ac:spMkLst>
        </pc:spChg>
        <pc:spChg chg="mod">
          <ac:chgData name="Riswadkar, Amit [USA]" userId="d6d3593c-9ee2-4dd4-8aaa-4222770588da" providerId="ADAL" clId="{417832D0-625B-4628-BB05-926D75899C53}" dt="2021-10-27T01:17:22.204" v="254" actId="2085"/>
          <ac:spMkLst>
            <pc:docMk/>
            <pc:sldMk cId="688734904" sldId="256"/>
            <ac:spMk id="6" creationId="{16BE9F32-139E-44F8-8E1A-8D52574141A9}"/>
          </ac:spMkLst>
        </pc:spChg>
      </pc:sldChg>
      <pc:sldChg chg="modSp mod">
        <pc:chgData name="Riswadkar, Amit [USA]" userId="d6d3593c-9ee2-4dd4-8aaa-4222770588da" providerId="ADAL" clId="{417832D0-625B-4628-BB05-926D75899C53}" dt="2021-10-28T13:34:25.077" v="416" actId="20577"/>
        <pc:sldMkLst>
          <pc:docMk/>
          <pc:sldMk cId="2744521780" sldId="259"/>
        </pc:sldMkLst>
        <pc:spChg chg="mod">
          <ac:chgData name="Riswadkar, Amit [USA]" userId="d6d3593c-9ee2-4dd4-8aaa-4222770588da" providerId="ADAL" clId="{417832D0-625B-4628-BB05-926D75899C53}" dt="2021-10-28T13:34:25.077" v="416" actId="20577"/>
          <ac:spMkLst>
            <pc:docMk/>
            <pc:sldMk cId="2744521780" sldId="259"/>
            <ac:spMk id="3" creationId="{5BD14EE3-13F5-409A-A0CB-2B7B18FD8FB0}"/>
          </ac:spMkLst>
        </pc:spChg>
      </pc:sldChg>
      <pc:sldChg chg="modSp mod">
        <pc:chgData name="Riswadkar, Amit [USA]" userId="d6d3593c-9ee2-4dd4-8aaa-4222770588da" providerId="ADAL" clId="{417832D0-625B-4628-BB05-926D75899C53}" dt="2021-10-27T01:05:18.875" v="0" actId="6549"/>
        <pc:sldMkLst>
          <pc:docMk/>
          <pc:sldMk cId="2030305318" sldId="260"/>
        </pc:sldMkLst>
        <pc:spChg chg="mod">
          <ac:chgData name="Riswadkar, Amit [USA]" userId="d6d3593c-9ee2-4dd4-8aaa-4222770588da" providerId="ADAL" clId="{417832D0-625B-4628-BB05-926D75899C53}" dt="2021-10-27T01:05:18.875" v="0" actId="6549"/>
          <ac:spMkLst>
            <pc:docMk/>
            <pc:sldMk cId="2030305318" sldId="260"/>
            <ac:spMk id="2" creationId="{0427ED22-C1DB-4258-A991-79DB82B084DC}"/>
          </ac:spMkLst>
        </pc:spChg>
      </pc:sldChg>
      <pc:sldChg chg="modSp mod">
        <pc:chgData name="Riswadkar, Amit [USA]" userId="d6d3593c-9ee2-4dd4-8aaa-4222770588da" providerId="ADAL" clId="{417832D0-625B-4628-BB05-926D75899C53}" dt="2021-10-27T01:13:01.123" v="243" actId="313"/>
        <pc:sldMkLst>
          <pc:docMk/>
          <pc:sldMk cId="416592861" sldId="261"/>
        </pc:sldMkLst>
        <pc:spChg chg="mod">
          <ac:chgData name="Riswadkar, Amit [USA]" userId="d6d3593c-9ee2-4dd4-8aaa-4222770588da" providerId="ADAL" clId="{417832D0-625B-4628-BB05-926D75899C53}" dt="2021-10-27T01:13:01.123" v="243" actId="313"/>
          <ac:spMkLst>
            <pc:docMk/>
            <pc:sldMk cId="416592861" sldId="261"/>
            <ac:spMk id="3" creationId="{C135B7EB-93C4-42C5-9143-593AF962B606}"/>
          </ac:spMkLst>
        </pc:spChg>
      </pc:sldChg>
      <pc:sldChg chg="modSp mod">
        <pc:chgData name="Riswadkar, Amit [USA]" userId="d6d3593c-9ee2-4dd4-8aaa-4222770588da" providerId="ADAL" clId="{417832D0-625B-4628-BB05-926D75899C53}" dt="2021-10-27T01:07:22.596" v="104" actId="20577"/>
        <pc:sldMkLst>
          <pc:docMk/>
          <pc:sldMk cId="2643339569" sldId="262"/>
        </pc:sldMkLst>
        <pc:spChg chg="mod">
          <ac:chgData name="Riswadkar, Amit [USA]" userId="d6d3593c-9ee2-4dd4-8aaa-4222770588da" providerId="ADAL" clId="{417832D0-625B-4628-BB05-926D75899C53}" dt="2021-10-27T01:07:22.596" v="104" actId="20577"/>
          <ac:spMkLst>
            <pc:docMk/>
            <pc:sldMk cId="2643339569" sldId="262"/>
            <ac:spMk id="3" creationId="{75FC7B5C-314D-4BB8-87FA-EA25632CACCB}"/>
          </ac:spMkLst>
        </pc:spChg>
      </pc:sldChg>
      <pc:sldChg chg="addSp delSp modSp new mod modClrScheme modAnim chgLayout">
        <pc:chgData name="Riswadkar, Amit [USA]" userId="d6d3593c-9ee2-4dd4-8aaa-4222770588da" providerId="ADAL" clId="{417832D0-625B-4628-BB05-926D75899C53}" dt="2021-10-27T01:21:32.551" v="298" actId="14100"/>
        <pc:sldMkLst>
          <pc:docMk/>
          <pc:sldMk cId="786301177" sldId="263"/>
        </pc:sldMkLst>
        <pc:spChg chg="del">
          <ac:chgData name="Riswadkar, Amit [USA]" userId="d6d3593c-9ee2-4dd4-8aaa-4222770588da" providerId="ADAL" clId="{417832D0-625B-4628-BB05-926D75899C53}" dt="2021-10-27T01:17:11.440" v="253" actId="700"/>
          <ac:spMkLst>
            <pc:docMk/>
            <pc:sldMk cId="786301177" sldId="263"/>
            <ac:spMk id="2" creationId="{3CB17253-0D68-4B1A-894B-04F299B902FA}"/>
          </ac:spMkLst>
        </pc:spChg>
        <pc:spChg chg="del">
          <ac:chgData name="Riswadkar, Amit [USA]" userId="d6d3593c-9ee2-4dd4-8aaa-4222770588da" providerId="ADAL" clId="{417832D0-625B-4628-BB05-926D75899C53}" dt="2021-10-27T01:17:11.440" v="253" actId="700"/>
          <ac:spMkLst>
            <pc:docMk/>
            <pc:sldMk cId="786301177" sldId="263"/>
            <ac:spMk id="3" creationId="{9EE74DE0-FC06-46F3-B8C9-28F4D67F595B}"/>
          </ac:spMkLst>
        </pc:spChg>
        <pc:spChg chg="add mod">
          <ac:chgData name="Riswadkar, Amit [USA]" userId="d6d3593c-9ee2-4dd4-8aaa-4222770588da" providerId="ADAL" clId="{417832D0-625B-4628-BB05-926D75899C53}" dt="2021-10-27T01:17:51.189" v="259" actId="14100"/>
          <ac:spMkLst>
            <pc:docMk/>
            <pc:sldMk cId="786301177" sldId="263"/>
            <ac:spMk id="5" creationId="{64722B91-D789-4389-B2AA-B963A9B74697}"/>
          </ac:spMkLst>
        </pc:spChg>
        <pc:spChg chg="add del mod">
          <ac:chgData name="Riswadkar, Amit [USA]" userId="d6d3593c-9ee2-4dd4-8aaa-4222770588da" providerId="ADAL" clId="{417832D0-625B-4628-BB05-926D75899C53}" dt="2021-10-27T01:18:51.112" v="263"/>
          <ac:spMkLst>
            <pc:docMk/>
            <pc:sldMk cId="786301177" sldId="263"/>
            <ac:spMk id="9" creationId="{7FAE4365-7607-45CD-AA5E-8E05FFCB708B}"/>
          </ac:spMkLst>
        </pc:spChg>
        <pc:spChg chg="add mod">
          <ac:chgData name="Riswadkar, Amit [USA]" userId="d6d3593c-9ee2-4dd4-8aaa-4222770588da" providerId="ADAL" clId="{417832D0-625B-4628-BB05-926D75899C53}" dt="2021-10-27T01:21:32.551" v="298" actId="14100"/>
          <ac:spMkLst>
            <pc:docMk/>
            <pc:sldMk cId="786301177" sldId="263"/>
            <ac:spMk id="10" creationId="{280588C3-6100-4582-9A79-0A6E7709F14B}"/>
          </ac:spMkLst>
        </pc:spChg>
        <pc:picChg chg="add mod">
          <ac:chgData name="Riswadkar, Amit [USA]" userId="d6d3593c-9ee2-4dd4-8aaa-4222770588da" providerId="ADAL" clId="{417832D0-625B-4628-BB05-926D75899C53}" dt="2021-10-27T01:17:46.173" v="258"/>
          <ac:picMkLst>
            <pc:docMk/>
            <pc:sldMk cId="786301177" sldId="263"/>
            <ac:picMk id="4" creationId="{07986155-97FD-453E-BEA6-D35BBAF36F9D}"/>
          </ac:picMkLst>
        </pc:picChg>
        <pc:picChg chg="add mod">
          <ac:chgData name="Riswadkar, Amit [USA]" userId="d6d3593c-9ee2-4dd4-8aaa-4222770588da" providerId="ADAL" clId="{417832D0-625B-4628-BB05-926D75899C53}" dt="2021-10-27T01:21:10.805" v="283" actId="208"/>
          <ac:picMkLst>
            <pc:docMk/>
            <pc:sldMk cId="786301177" sldId="263"/>
            <ac:picMk id="7" creationId="{39C96740-C877-42D6-A123-860FA57DF4A6}"/>
          </ac:picMkLst>
        </pc:picChg>
        <pc:picChg chg="add del mod">
          <ac:chgData name="Riswadkar, Amit [USA]" userId="d6d3593c-9ee2-4dd4-8aaa-4222770588da" providerId="ADAL" clId="{417832D0-625B-4628-BB05-926D75899C53}" dt="2021-10-27T01:18:51.112" v="263"/>
          <ac:picMkLst>
            <pc:docMk/>
            <pc:sldMk cId="786301177" sldId="263"/>
            <ac:picMk id="8" creationId="{D4398234-B3A4-4E56-A9B3-8D8E5CAAA09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6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11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84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>
            <a:lvl2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05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11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8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15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77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70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7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69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42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362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94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4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1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7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5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1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network of lines and dots background">
            <a:extLst>
              <a:ext uri="{FF2B5EF4-FFF2-40B4-BE49-F238E27FC236}">
                <a16:creationId xmlns:a16="http://schemas.microsoft.com/office/drawing/2014/main" id="{98683B45-A636-4778-B8D7-C00C7643AD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20000"/>
          </a:blip>
          <a:srcRect t="9141" b="82415"/>
          <a:stretch/>
        </p:blipFill>
        <p:spPr>
          <a:xfrm>
            <a:off x="0" y="5862317"/>
            <a:ext cx="6900176" cy="43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9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26" r:id="rId5"/>
    <p:sldLayoutId id="2147483727" r:id="rId6"/>
    <p:sldLayoutId id="2147483732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C04E684-10F4-4CC3-A0B9-F03AA7BE37CF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4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&amp;cad=rja&amp;uact=8&amp;ved=2ahUKEwi0x7uss-nzAhU9mHIEHV69AnQQFnoECA0QAQ&amp;url=https%3A%2F%2Fleanpub.com%2Favatar&amp;usg=AOvVaw2h8vRSpClwuoU0rlsNoIRE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network of lines and dots background">
            <a:extLst>
              <a:ext uri="{FF2B5EF4-FFF2-40B4-BE49-F238E27FC236}">
                <a16:creationId xmlns:a16="http://schemas.microsoft.com/office/drawing/2014/main" id="{49E10FD1-AB7B-49AA-B821-8C819685E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1" b="158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BE9F32-139E-44F8-8E1A-8D52574141A9}"/>
              </a:ext>
            </a:extLst>
          </p:cNvPr>
          <p:cNvSpPr/>
          <p:nvPr/>
        </p:nvSpPr>
        <p:spPr>
          <a:xfrm>
            <a:off x="0" y="0"/>
            <a:ext cx="9407951" cy="68579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7832E-5C2A-4F75-96E5-10E73190D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570093"/>
            <a:ext cx="9407951" cy="2142699"/>
          </a:xfrm>
          <a:solidFill>
            <a:schemeClr val="accent5">
              <a:lumMod val="20000"/>
              <a:lumOff val="80000"/>
              <a:alpha val="26000"/>
            </a:schemeClr>
          </a:solidFill>
          <a:effectLst>
            <a:softEdge rad="127000"/>
          </a:effectLst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Amit Riswadkar</a:t>
            </a:r>
            <a:b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Booz Allen Hamilton</a:t>
            </a:r>
            <a:endParaRPr lang="en-US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3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EE70-0647-457E-8D86-55E16D07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4EE3-13F5-409A-A0CB-2B7B18FD8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Currently Associate at Booz Allen Hamilton’s Commercial practice 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Cyber Defense product management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Previously in Data Protection </a:t>
            </a:r>
          </a:p>
          <a:p>
            <a:pPr lvl="1"/>
            <a:endParaRPr lang="en-US" dirty="0"/>
          </a:p>
          <a:p>
            <a:r>
              <a:rPr lang="en-US" dirty="0"/>
              <a:t>Previously Zurich Insurance / Farmers Insurance</a:t>
            </a:r>
          </a:p>
          <a:p>
            <a:pPr lvl="1"/>
            <a:r>
              <a:rPr lang="en-US" dirty="0"/>
              <a:t>Security Engineer</a:t>
            </a:r>
          </a:p>
          <a:p>
            <a:pPr lvl="1"/>
            <a:r>
              <a:rPr lang="en-US" dirty="0"/>
              <a:t>Business Analyst</a:t>
            </a:r>
          </a:p>
          <a:p>
            <a:endParaRPr lang="en-US" dirty="0"/>
          </a:p>
          <a:p>
            <a:r>
              <a:rPr lang="en-US" dirty="0"/>
              <a:t>Education:  </a:t>
            </a:r>
          </a:p>
          <a:p>
            <a:pPr lvl="1"/>
            <a:r>
              <a:rPr lang="en-US" dirty="0"/>
              <a:t>B.S. Computer Information Systems and Risk Management &amp; Insurance</a:t>
            </a:r>
          </a:p>
          <a:p>
            <a:pPr lvl="1"/>
            <a:r>
              <a:rPr lang="en-US" dirty="0"/>
              <a:t>Pursuing M.S. in Cyber Security at Georgia Tech online</a:t>
            </a:r>
          </a:p>
        </p:txBody>
      </p:sp>
    </p:spTree>
    <p:extLst>
      <p:ext uri="{BB962C8B-B14F-4D97-AF65-F5344CB8AC3E}">
        <p14:creationId xmlns:p14="http://schemas.microsoft.com/office/powerpoint/2010/main" val="274452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4C77-6E57-4EDF-BD38-23FA7A8E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Booz Allen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5B7EB-93C4-42C5-9143-593AF962B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Heritage</a:t>
            </a:r>
          </a:p>
          <a:p>
            <a:pPr lvl="1"/>
            <a:r>
              <a:rPr lang="en-US" dirty="0"/>
              <a:t>Booz Allen Hamilton is the first management consulting firm</a:t>
            </a:r>
          </a:p>
          <a:p>
            <a:r>
              <a:rPr lang="en-US" dirty="0"/>
              <a:t>National Service</a:t>
            </a:r>
          </a:p>
          <a:p>
            <a:pPr lvl="1"/>
            <a:r>
              <a:rPr lang="en-US" dirty="0"/>
              <a:t>provides many types of government services  including civil agencies and defense</a:t>
            </a:r>
          </a:p>
          <a:p>
            <a:r>
              <a:rPr lang="en-US" dirty="0"/>
              <a:t>Commercial Sector</a:t>
            </a:r>
          </a:p>
          <a:p>
            <a:pPr lvl="1"/>
            <a:r>
              <a:rPr lang="en-US" dirty="0"/>
              <a:t> Provides cybersecurity services and expertise to many Fortune 500 companies</a:t>
            </a:r>
          </a:p>
        </p:txBody>
      </p:sp>
    </p:spTree>
    <p:extLst>
      <p:ext uri="{BB962C8B-B14F-4D97-AF65-F5344CB8AC3E}">
        <p14:creationId xmlns:p14="http://schemas.microsoft.com/office/powerpoint/2010/main" val="41659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9BBD-C294-41D9-B4FC-E8DBE8E9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Many Domains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08DF44-466D-46A1-BF34-342A790CB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No alt text provided for this image">
            <a:extLst>
              <a:ext uri="{FF2B5EF4-FFF2-40B4-BE49-F238E27FC236}">
                <a16:creationId xmlns:a16="http://schemas.microsoft.com/office/drawing/2014/main" id="{5CF76761-C03B-4E2C-BFDE-AC131670D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545" y="2266862"/>
            <a:ext cx="6348098" cy="36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12B7C2-3AD6-4B75-B6DC-A9D06B54B1FD}"/>
              </a:ext>
            </a:extLst>
          </p:cNvPr>
          <p:cNvSpPr txBox="1">
            <a:spLocks/>
          </p:cNvSpPr>
          <p:nvPr/>
        </p:nvSpPr>
        <p:spPr>
          <a:xfrm>
            <a:off x="0" y="6483527"/>
            <a:ext cx="5689594" cy="374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https://www.linkedin.com/pulse/cybersecurity-domain-map-ver-30-henry-jiang/</a:t>
            </a:r>
          </a:p>
        </p:txBody>
      </p:sp>
    </p:spTree>
    <p:extLst>
      <p:ext uri="{BB962C8B-B14F-4D97-AF65-F5344CB8AC3E}">
        <p14:creationId xmlns:p14="http://schemas.microsoft.com/office/powerpoint/2010/main" val="321712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ED22-C1DB-4258-A991-79DB82B0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learning about applied cybersecurity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B9E8B-1AED-4CD7-B8C8-A3BCBDF6D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Twitter accounts</a:t>
            </a:r>
          </a:p>
          <a:p>
            <a:pPr lvl="1"/>
            <a:r>
              <a:rPr lang="en-US" sz="1200" dirty="0"/>
              <a:t>@hacksforpancakes</a:t>
            </a:r>
          </a:p>
          <a:p>
            <a:pPr lvl="1"/>
            <a:r>
              <a:rPr lang="en-US" sz="1200" dirty="0"/>
              <a:t>@runasand</a:t>
            </a:r>
          </a:p>
          <a:p>
            <a:pPr lvl="1"/>
            <a:r>
              <a:rPr lang="en-US" sz="1200" dirty="0"/>
              <a:t>@JohnLaTwc</a:t>
            </a:r>
          </a:p>
          <a:p>
            <a:pPr lvl="1"/>
            <a:r>
              <a:rPr lang="en-US" sz="1200" dirty="0"/>
              <a:t>@evacide</a:t>
            </a:r>
          </a:p>
          <a:p>
            <a:pPr lvl="1"/>
            <a:r>
              <a:rPr lang="en-US" sz="1200" dirty="0"/>
              <a:t>@tavisormandy</a:t>
            </a:r>
          </a:p>
          <a:p>
            <a:pPr lvl="1"/>
            <a:r>
              <a:rPr lang="en-US" sz="1200" dirty="0"/>
              <a:t>@marcusjcarey</a:t>
            </a:r>
          </a:p>
          <a:p>
            <a:pPr lvl="1"/>
            <a:r>
              <a:rPr lang="en-US" sz="1200" dirty="0"/>
              <a:t>@CISA</a:t>
            </a:r>
          </a:p>
          <a:p>
            <a:r>
              <a:rPr lang="en-US" dirty="0"/>
              <a:t>Podcasts</a:t>
            </a:r>
          </a:p>
          <a:p>
            <a:pPr lvl="1"/>
            <a:r>
              <a:rPr lang="en-US" dirty="0"/>
              <a:t>ISC SANS</a:t>
            </a:r>
          </a:p>
          <a:p>
            <a:r>
              <a:rPr lang="en-US" dirty="0"/>
              <a:t>Discord/Slack Channels </a:t>
            </a:r>
          </a:p>
          <a:p>
            <a:pPr lvl="1"/>
            <a:r>
              <a:rPr lang="en-US" dirty="0"/>
              <a:t>Slack </a:t>
            </a:r>
            <a:r>
              <a:rPr lang="en-US" dirty="0" err="1"/>
              <a:t>Brakeing</a:t>
            </a:r>
            <a:r>
              <a:rPr lang="en-US" dirty="0"/>
              <a:t> Down Security</a:t>
            </a:r>
          </a:p>
          <a:p>
            <a:endParaRPr lang="en-US" sz="1050" dirty="0"/>
          </a:p>
          <a:p>
            <a:r>
              <a:rPr lang="en-US" dirty="0"/>
              <a:t>CTFs</a:t>
            </a:r>
          </a:p>
          <a:p>
            <a:pPr lvl="1"/>
            <a:r>
              <a:rPr lang="en-US" sz="1200" dirty="0"/>
              <a:t>Google Gruyere</a:t>
            </a:r>
          </a:p>
          <a:p>
            <a:pPr lvl="1"/>
            <a:r>
              <a:rPr lang="en-US" sz="1200" dirty="0" err="1"/>
              <a:t>HacktheBox</a:t>
            </a:r>
            <a:endParaRPr lang="en-US" sz="1200" dirty="0"/>
          </a:p>
          <a:p>
            <a:pPr lvl="1"/>
            <a:r>
              <a:rPr lang="en-US" sz="1200" dirty="0"/>
              <a:t>CTFtime.org</a:t>
            </a:r>
          </a:p>
          <a:p>
            <a:pPr lvl="1"/>
            <a:r>
              <a:rPr lang="en-US" sz="1200" dirty="0"/>
              <a:t>CTF.hacker101.org</a:t>
            </a:r>
          </a:p>
          <a:p>
            <a:pPr lvl="1"/>
            <a:r>
              <a:rPr lang="en-US" sz="1200" dirty="0" err="1"/>
              <a:t>picoCTF</a:t>
            </a:r>
            <a:endParaRPr lang="en-US" sz="1200" dirty="0"/>
          </a:p>
          <a:p>
            <a:pPr lvl="1"/>
            <a:r>
              <a:rPr lang="en-US" sz="1200" dirty="0"/>
              <a:t>Tryhackme.com</a:t>
            </a:r>
          </a:p>
          <a:p>
            <a:r>
              <a:rPr lang="en-US" dirty="0"/>
              <a:t>Conferences</a:t>
            </a:r>
          </a:p>
          <a:p>
            <a:pPr lvl="1">
              <a:lnSpc>
                <a:spcPct val="110000"/>
              </a:lnSpc>
            </a:pPr>
            <a:r>
              <a:rPr lang="en-US" sz="1200" dirty="0" err="1"/>
              <a:t>Bsides</a:t>
            </a:r>
            <a:r>
              <a:rPr lang="en-US" sz="1200" dirty="0"/>
              <a:t> / ISSA</a:t>
            </a:r>
          </a:p>
          <a:p>
            <a:pPr lvl="1">
              <a:lnSpc>
                <a:spcPct val="110000"/>
              </a:lnSpc>
            </a:pPr>
            <a:r>
              <a:rPr lang="en-US" sz="1200" dirty="0"/>
              <a:t>Many offer discounted student tickets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0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7C15-BB91-4C83-98A6-9C37A9B3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7B5C-314D-4BB8-87FA-EA25632CA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Getting in the door</a:t>
            </a:r>
          </a:p>
          <a:p>
            <a:pPr lvl="1"/>
            <a:r>
              <a:rPr lang="en-US" dirty="0"/>
              <a:t>Talk about how your coursework / projects relate to security</a:t>
            </a:r>
          </a:p>
          <a:p>
            <a:pPr lvl="2"/>
            <a:r>
              <a:rPr lang="en-US" dirty="0"/>
              <a:t>Check out </a:t>
            </a:r>
            <a:r>
              <a:rPr lang="en-US" dirty="0">
                <a:hlinkClick r:id="rId2"/>
              </a:rPr>
              <a:t>Building Virtual Machine Labs: A Hands On Guide </a:t>
            </a:r>
            <a:endParaRPr lang="en-US" dirty="0"/>
          </a:p>
          <a:p>
            <a:pPr lvl="2"/>
            <a:r>
              <a:rPr lang="en-US" dirty="0"/>
              <a:t>Consider Certifications help you get in the door, but they don’t hurt get especially ones like Security+</a:t>
            </a:r>
          </a:p>
          <a:p>
            <a:r>
              <a:rPr lang="en-US" dirty="0"/>
              <a:t>The field is continuing to grow</a:t>
            </a:r>
          </a:p>
          <a:p>
            <a:pPr lvl="1"/>
            <a:r>
              <a:rPr lang="en-US" dirty="0"/>
              <a:t>Companies are looking for entry-level analysts</a:t>
            </a:r>
          </a:p>
          <a:p>
            <a:pPr lvl="1"/>
            <a:endParaRPr lang="en-US" dirty="0"/>
          </a:p>
          <a:p>
            <a:r>
              <a:rPr lang="en-US" dirty="0"/>
              <a:t>Areas that are developing / growing</a:t>
            </a:r>
          </a:p>
          <a:p>
            <a:pPr lvl="1"/>
            <a:r>
              <a:rPr lang="en-US" dirty="0"/>
              <a:t>Analytics &amp; Automation</a:t>
            </a:r>
          </a:p>
          <a:p>
            <a:pPr lvl="1"/>
            <a:r>
              <a:rPr lang="en-US" dirty="0"/>
              <a:t>Data Protection including technologies like Data Loss Prevention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3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network of lines and dots background">
            <a:extLst>
              <a:ext uri="{FF2B5EF4-FFF2-40B4-BE49-F238E27FC236}">
                <a16:creationId xmlns:a16="http://schemas.microsoft.com/office/drawing/2014/main" id="{07986155-97FD-453E-BEA6-D35BBAF36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1" b="158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722B91-D789-4389-B2AA-B963A9B74697}"/>
              </a:ext>
            </a:extLst>
          </p:cNvPr>
          <p:cNvSpPr/>
          <p:nvPr/>
        </p:nvSpPr>
        <p:spPr>
          <a:xfrm>
            <a:off x="0" y="0"/>
            <a:ext cx="12191980" cy="68579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3D black question marks with one yellow question mark">
            <a:extLst>
              <a:ext uri="{FF2B5EF4-FFF2-40B4-BE49-F238E27FC236}">
                <a16:creationId xmlns:a16="http://schemas.microsoft.com/office/drawing/2014/main" id="{39C96740-C877-42D6-A123-860FA57DF4A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81" y="2829832"/>
            <a:ext cx="7537219" cy="27524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80588C3-6100-4582-9A79-0A6E7709F14B}"/>
              </a:ext>
            </a:extLst>
          </p:cNvPr>
          <p:cNvSpPr txBox="1">
            <a:spLocks/>
          </p:cNvSpPr>
          <p:nvPr/>
        </p:nvSpPr>
        <p:spPr>
          <a:xfrm>
            <a:off x="1010093" y="3134724"/>
            <a:ext cx="3444949" cy="2142699"/>
          </a:xfrm>
          <a:prstGeom prst="rect">
            <a:avLst/>
          </a:prstGeom>
          <a:noFill/>
          <a:effectLst>
            <a:softEdge rad="127000"/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8630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MarrakeshVTI">
  <a:themeElements>
    <a:clrScheme name="Marrakesh">
      <a:dk1>
        <a:srgbClr val="000000"/>
      </a:dk1>
      <a:lt1>
        <a:srgbClr val="FFFFFF"/>
      </a:lt1>
      <a:dk2>
        <a:srgbClr val="431C30"/>
      </a:dk2>
      <a:lt2>
        <a:srgbClr val="F3F0EF"/>
      </a:lt2>
      <a:accent1>
        <a:srgbClr val="B35B55"/>
      </a:accent1>
      <a:accent2>
        <a:srgbClr val="CF7E6C"/>
      </a:accent2>
      <a:accent3>
        <a:srgbClr val="CA8F58"/>
      </a:accent3>
      <a:accent4>
        <a:srgbClr val="A97C54"/>
      </a:accent4>
      <a:accent5>
        <a:srgbClr val="917E45"/>
      </a:accent5>
      <a:accent6>
        <a:srgbClr val="647576"/>
      </a:accent6>
      <a:hlink>
        <a:srgbClr val="A25872"/>
      </a:hlink>
      <a:folHlink>
        <a:srgbClr val="667A7E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61734"/>
      </a:dk2>
      <a:lt2>
        <a:srgbClr val="F0F3F2"/>
      </a:lt2>
      <a:accent1>
        <a:srgbClr val="C34D79"/>
      </a:accent1>
      <a:accent2>
        <a:srgbClr val="B13B98"/>
      </a:accent2>
      <a:accent3>
        <a:srgbClr val="AB4DC3"/>
      </a:accent3>
      <a:accent4>
        <a:srgbClr val="673BB1"/>
      </a:accent4>
      <a:accent5>
        <a:srgbClr val="4D51C3"/>
      </a:accent5>
      <a:accent6>
        <a:srgbClr val="3B71B1"/>
      </a:accent6>
      <a:hlink>
        <a:srgbClr val="6455C6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249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Goudy Old Style</vt:lpstr>
      <vt:lpstr>MarrakeshVTI</vt:lpstr>
      <vt:lpstr>BrushVTI</vt:lpstr>
      <vt:lpstr>Amit Riswadkar Booz Allen Hamilton</vt:lpstr>
      <vt:lpstr>About Me</vt:lpstr>
      <vt:lpstr>About Booz Allen</vt:lpstr>
      <vt:lpstr>Too Many Domains</vt:lpstr>
      <vt:lpstr>Resources for learning about applied cybersecurity </vt:lpstr>
      <vt:lpstr>Musings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Amit Riswadkar</dc:title>
  <dc:creator>Amit Riswadkar</dc:creator>
  <cp:lastModifiedBy>Riswadkar, Amit [USA]</cp:lastModifiedBy>
  <cp:revision>7</cp:revision>
  <dcterms:created xsi:type="dcterms:W3CDTF">2021-10-26T18:08:58Z</dcterms:created>
  <dcterms:modified xsi:type="dcterms:W3CDTF">2021-10-28T13:34:31Z</dcterms:modified>
</cp:coreProperties>
</file>