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5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1285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7459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091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429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817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895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350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4384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05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0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7/11/2022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970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602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7BA3-4A39-4282-ADC3-D0BCB313A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689976" cy="1371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KTM CUSTOMIZED JERSEY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5E9FF-2A7A-42EE-B463-74DE43868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429000"/>
            <a:ext cx="8689976" cy="257423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 by;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Student 1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Student 2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Student 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Student 4</a:t>
            </a:r>
          </a:p>
        </p:txBody>
      </p:sp>
    </p:spTree>
    <p:extLst>
      <p:ext uri="{BB962C8B-B14F-4D97-AF65-F5344CB8AC3E}">
        <p14:creationId xmlns:p14="http://schemas.microsoft.com/office/powerpoint/2010/main" val="3370299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D8EC7-4534-4E8A-BF4D-160AB87B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PRODUCT IN WISHLIST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AAF0C0-80F2-4197-A0D1-872D470EC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9158" y="2171700"/>
            <a:ext cx="6465072" cy="3294063"/>
          </a:xfrm>
        </p:spPr>
      </p:pic>
    </p:spTree>
    <p:extLst>
      <p:ext uri="{BB962C8B-B14F-4D97-AF65-F5344CB8AC3E}">
        <p14:creationId xmlns:p14="http://schemas.microsoft.com/office/powerpoint/2010/main" val="251941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D8EC7-4534-4E8A-BF4D-160AB87B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LOGGED IN USER </a:t>
            </a:r>
            <a:br>
              <a:rPr lang="en-US" dirty="0"/>
            </a:br>
            <a:r>
              <a:rPr lang="en-US" dirty="0"/>
              <a:t>Can see the logout button and perform all actions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14F5A2-091A-4919-8295-3F5F48D5E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3031" y="2171700"/>
            <a:ext cx="6437325" cy="3294063"/>
          </a:xfrm>
        </p:spPr>
      </p:pic>
    </p:spTree>
    <p:extLst>
      <p:ext uri="{BB962C8B-B14F-4D97-AF65-F5344CB8AC3E}">
        <p14:creationId xmlns:p14="http://schemas.microsoft.com/office/powerpoint/2010/main" val="2750226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9950-D0A3-4237-9EC4-B36C28E94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597180"/>
          </a:xfrm>
        </p:spPr>
        <p:txBody>
          <a:bodyPr/>
          <a:lstStyle/>
          <a:p>
            <a:pPr algn="ctr"/>
            <a:r>
              <a:rPr lang="en-US" dirty="0"/>
              <a:t>REQUIREMENTS ACHIEVED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CC90A-3288-44C3-BBCC-78FE4FB77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50504"/>
            <a:ext cx="9603275" cy="4518991"/>
          </a:xfrm>
        </p:spPr>
        <p:txBody>
          <a:bodyPr>
            <a:no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can create an account via signup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with account can login to KTM Customized Jersey ecommerce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can logout of the KTM ecommerce system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can browse jersey products displayed by the system.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can add to cart while browsing other type of jersey products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can add/change the quantity of specific product based on his/her preference.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can choose their own preferred type i.e xxl, s, m, l, xl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have the ability to write their name to be printed on the jersey.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customer add a product to the cart by mistake, he/she can still remove from the list of products selected in the cart.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is able to checkout after choosing his/her own preference from the ecommerce system.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can learn what is KTM Customized Jersey by going to about page.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can contact us via the contact page where they feed in their details and the message on what they want help.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314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D8EC7-4534-4E8A-BF4D-160AB87B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HOME PAGE/LANDING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2CD79A-3BB1-49F0-8D5F-1402BD389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7988" y="1471613"/>
            <a:ext cx="9076024" cy="4624387"/>
          </a:xfrm>
        </p:spPr>
      </p:pic>
    </p:spTree>
    <p:extLst>
      <p:ext uri="{BB962C8B-B14F-4D97-AF65-F5344CB8AC3E}">
        <p14:creationId xmlns:p14="http://schemas.microsoft.com/office/powerpoint/2010/main" val="388730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D8EC7-4534-4E8A-BF4D-160AB87B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US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7EC981-AA02-4B10-911B-7F0CAF385A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8420" y="2171700"/>
            <a:ext cx="6446547" cy="3294063"/>
          </a:xfrm>
        </p:spPr>
      </p:pic>
    </p:spTree>
    <p:extLst>
      <p:ext uri="{BB962C8B-B14F-4D97-AF65-F5344CB8AC3E}">
        <p14:creationId xmlns:p14="http://schemas.microsoft.com/office/powerpoint/2010/main" val="482957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D8EC7-4534-4E8A-BF4D-160AB87B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ABOUT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7192B0-72E0-4C00-8805-F61007E10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7630" y="2171700"/>
            <a:ext cx="6428128" cy="3294063"/>
          </a:xfrm>
        </p:spPr>
      </p:pic>
    </p:spTree>
    <p:extLst>
      <p:ext uri="{BB962C8B-B14F-4D97-AF65-F5344CB8AC3E}">
        <p14:creationId xmlns:p14="http://schemas.microsoft.com/office/powerpoint/2010/main" val="3208844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D8EC7-4534-4E8A-BF4D-160AB87B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CONTACT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08BC59-C575-4308-B58A-32D32AF5D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3796" y="2171700"/>
            <a:ext cx="6455795" cy="3294063"/>
          </a:xfrm>
        </p:spPr>
      </p:pic>
    </p:spTree>
    <p:extLst>
      <p:ext uri="{BB962C8B-B14F-4D97-AF65-F5344CB8AC3E}">
        <p14:creationId xmlns:p14="http://schemas.microsoft.com/office/powerpoint/2010/main" val="2643145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D8EC7-4534-4E8A-BF4D-160AB87B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LIST OF PRODUCTS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67B2F2-2469-4580-9E3B-D0EABCE01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8420" y="2171700"/>
            <a:ext cx="6446547" cy="3294063"/>
          </a:xfrm>
        </p:spPr>
      </p:pic>
    </p:spTree>
    <p:extLst>
      <p:ext uri="{BB962C8B-B14F-4D97-AF65-F5344CB8AC3E}">
        <p14:creationId xmlns:p14="http://schemas.microsoft.com/office/powerpoint/2010/main" val="894542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D8EC7-4534-4E8A-BF4D-160AB87B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PRODUCTS WITH CATEGORIES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7A2F084-5BEB-4D54-9971-10F8F1135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3031" y="2171700"/>
            <a:ext cx="6437325" cy="3294063"/>
          </a:xfrm>
        </p:spPr>
      </p:pic>
    </p:spTree>
    <p:extLst>
      <p:ext uri="{BB962C8B-B14F-4D97-AF65-F5344CB8AC3E}">
        <p14:creationId xmlns:p14="http://schemas.microsoft.com/office/powerpoint/2010/main" val="902556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D8EC7-4534-4E8A-BF4D-160AB87B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PRODUCT IN CART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BC44CE-4CF4-40C1-99EE-FDCC693ED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3031" y="2171700"/>
            <a:ext cx="6437325" cy="3294063"/>
          </a:xfrm>
        </p:spPr>
      </p:pic>
    </p:spTree>
    <p:extLst>
      <p:ext uri="{BB962C8B-B14F-4D97-AF65-F5344CB8AC3E}">
        <p14:creationId xmlns:p14="http://schemas.microsoft.com/office/powerpoint/2010/main" val="245336047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33</TotalTime>
  <Words>245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Times New Roman</vt:lpstr>
      <vt:lpstr>Gallery</vt:lpstr>
      <vt:lpstr>KTM CUSTOMIZED JERSEY</vt:lpstr>
      <vt:lpstr>REQUIREMENTS ACHIEVED</vt:lpstr>
      <vt:lpstr> HOME PAGE/LANDING PAGE</vt:lpstr>
      <vt:lpstr>WHY US</vt:lpstr>
      <vt:lpstr> ABOUT PAGE</vt:lpstr>
      <vt:lpstr> CONTACT PAGE</vt:lpstr>
      <vt:lpstr> LIST OF PRODUCTS</vt:lpstr>
      <vt:lpstr>PRODUCTS WITH CATEGORIES</vt:lpstr>
      <vt:lpstr> PRODUCT IN CART</vt:lpstr>
      <vt:lpstr> PRODUCT IN WISHLIST</vt:lpstr>
      <vt:lpstr>LOGGED IN USER  Can see the logout button and perform all actions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KTM CUSTOMIZED JERSEY</dc:title>
  <dc:creator>o</dc:creator>
  <cp:lastModifiedBy>o</cp:lastModifiedBy>
  <cp:revision>3</cp:revision>
  <dcterms:created xsi:type="dcterms:W3CDTF">2022-07-10T21:57:44Z</dcterms:created>
  <dcterms:modified xsi:type="dcterms:W3CDTF">2022-07-10T22:31:57Z</dcterms:modified>
</cp:coreProperties>
</file>