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d62a4d5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d62a4d5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cebccf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cebccf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dcebccf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dcebccf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cebccfd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dcebccfd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32a59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32a59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32a599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32a599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32a599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32a599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32a599e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32a599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dcebcc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dcebcc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32a599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32a599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62a4d5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62a4d5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62a4d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62a4d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cgBk8HM2M5aZCKczGwzA2nQw9Ia86ykj/view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JSwji86V1PT4VlwPdAGq2XMdCD5gx1Sm/view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UdGPFEkn5mZxWMPpO0swec0y2HpHvjc1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1Mqi9jmdBC6Q18oPvh85wbZ3tVFyJWeY/view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514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Group 3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750" y="1359788"/>
            <a:ext cx="3320479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038" y="511950"/>
            <a:ext cx="5341900" cy="2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 title="Notification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4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Video: Link Preview and Operations on issues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What is Link Preview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Opening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Editing</a:t>
            </a:r>
            <a:r>
              <a:rPr lang="en-CA"/>
              <a:t>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Closing Issues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50" y="2369125"/>
            <a:ext cx="5548752" cy="27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 title="tutorial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1470825" y="3281600"/>
            <a:ext cx="650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https://github.com/CMPT2276-GRP3/tutorial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313" y="187150"/>
            <a:ext cx="5341900" cy="2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Slack?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4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Online messaging platform that enables users to </a:t>
            </a:r>
            <a:r>
              <a:rPr lang="en-CA"/>
              <a:t>collaborate</a:t>
            </a:r>
            <a:r>
              <a:rPr lang="en-CA"/>
              <a:t> efficiently.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25" y="1659725"/>
            <a:ext cx="6278850" cy="32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Slack features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File 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Video Meeting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000" y="1220750"/>
            <a:ext cx="6645002" cy="39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Advantages of Slack as DevOps Tools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Transparency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Automation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349" y="1152475"/>
            <a:ext cx="5284650" cy="29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75" y="2982650"/>
            <a:ext cx="2502100" cy="20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Video: How to use Slack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Download Slack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Setting up new workspace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Text formatting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Threads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Direct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Huddles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Search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50" y="2369125"/>
            <a:ext cx="5548752" cy="27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 title="tutorial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Video: How to Integrate GitHub with Slack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Add GitHub to our Slack Workspace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Connect our GitHub Account to Slack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Integrate Slack into our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Subscribe to a Repository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50" y="2369125"/>
            <a:ext cx="5548752" cy="27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 title="GitHub Integ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Video: Notifications and Scheduled Reminders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Subscribing/Unsubscribing from Certain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Filtering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Setting up Scheduled Reminders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50" y="2369125"/>
            <a:ext cx="5548752" cy="27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