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78"/>
  </p:notesMasterIdLst>
  <p:sldIdLst>
    <p:sldId id="256" r:id="rId2"/>
    <p:sldId id="257" r:id="rId3"/>
    <p:sldId id="258" r:id="rId4"/>
    <p:sldId id="360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3" r:id="rId14"/>
    <p:sldId id="262" r:id="rId15"/>
    <p:sldId id="263" r:id="rId16"/>
    <p:sldId id="274" r:id="rId17"/>
    <p:sldId id="275" r:id="rId18"/>
    <p:sldId id="361" r:id="rId19"/>
    <p:sldId id="363" r:id="rId20"/>
    <p:sldId id="276" r:id="rId21"/>
    <p:sldId id="364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288" r:id="rId34"/>
    <p:sldId id="365" r:id="rId35"/>
    <p:sldId id="289" r:id="rId36"/>
    <p:sldId id="366" r:id="rId37"/>
    <p:sldId id="291" r:id="rId38"/>
    <p:sldId id="367" r:id="rId39"/>
    <p:sldId id="294" r:id="rId40"/>
    <p:sldId id="379" r:id="rId41"/>
    <p:sldId id="380" r:id="rId42"/>
    <p:sldId id="381" r:id="rId43"/>
    <p:sldId id="382" r:id="rId44"/>
    <p:sldId id="383" r:id="rId45"/>
    <p:sldId id="384" r:id="rId46"/>
    <p:sldId id="362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3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2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5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4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811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78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623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5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8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8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2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9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60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676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270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9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26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9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09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782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5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67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6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32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78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51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8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72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02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6019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21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08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81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424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657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6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33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004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927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3521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0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53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284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37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294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962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a set of points such that a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or more other points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Shape 265"/>
          <p:cNvSpPr txBox="1"/>
          <p:nvPr/>
        </p:nvSpPr>
        <p:spPr>
          <a:xfrm>
            <a:off x="2450817" y="5645954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Shape 265"/>
          <p:cNvSpPr txBox="1"/>
          <p:nvPr/>
        </p:nvSpPr>
        <p:spPr>
          <a:xfrm>
            <a:off x="2557844" y="5594212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3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4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46275" y="210273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54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816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  <p:pic>
        <p:nvPicPr>
          <p:cNvPr id="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2" y="2095982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1697" y="1714982"/>
            <a:ext cx="1770518" cy="22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sp>
        <p:nvSpPr>
          <p:cNvPr id="5" name="Shape 272"/>
          <p:cNvSpPr/>
          <p:nvPr/>
        </p:nvSpPr>
        <p:spPr>
          <a:xfrm>
            <a:off x="2670859" y="404053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4146631" y="404053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1934" y="476105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281" y="473819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5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5113" y="1261641"/>
            <a:ext cx="8223273" cy="4574908"/>
            <a:chOff x="97419" y="146785"/>
            <a:chExt cx="11771880" cy="6696761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732187" y="146785"/>
              <a:ext cx="10515600" cy="1325563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mtClean="0"/>
                <a:t>K-Means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1" y="1121714"/>
              <a:ext cx="2670603" cy="26474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9620" y="1076006"/>
              <a:ext cx="2718167" cy="268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487" y="1121714"/>
              <a:ext cx="2790829" cy="26439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7820" y="2475860"/>
              <a:ext cx="1559697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0654" y="2496880"/>
              <a:ext cx="1106530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 smtClean="0"/>
                <a:t>   (1)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26794" y="2361063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69171" y="2384323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623" y="4113277"/>
              <a:ext cx="2585881" cy="26116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395" y="3994619"/>
              <a:ext cx="2814767" cy="28489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7480" y="3953066"/>
              <a:ext cx="2651819" cy="27111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0392" y="4495753"/>
              <a:ext cx="815096" cy="1666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.</a:t>
              </a:r>
              <a:r>
                <a:rPr lang="en-US" sz="5400" dirty="0" smtClean="0"/>
                <a:t>.</a:t>
              </a:r>
            </a:p>
            <a:p>
              <a:r>
                <a:rPr lang="en-US" dirty="0" smtClean="0"/>
                <a:t>  (k)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419" y="5156433"/>
              <a:ext cx="1145539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(2)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3559" y="5020616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0370" y="5097465"/>
              <a:ext cx="1678202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(2)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15954" y="5020616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60400" y="1766103"/>
            <a:ext cx="8001000" cy="350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initial centroids 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endParaRPr lang="en-US" sz="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Will different choices of initial centroids effect the final results?</a:t>
            </a:r>
            <a:endParaRPr lang="en-US" sz="2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the </a:t>
            </a: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measure ‘Closeness?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When should this algorithms stop?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K-means always converge to some clusters?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time complexity of K-Means?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8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72054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76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9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0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5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37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6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7159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temporal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disease.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9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651082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452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4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78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900974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prototype,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800"/>
              </a:spcBef>
              <a:spcAft>
                <a:spcPts val="0"/>
              </a:spcAft>
            </a:pPr>
            <a:r>
              <a:rPr lang="en-US" altLang="zh-CN" sz="2000" b="1" dirty="0" smtClean="0"/>
              <a:t>Summarization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the size of large data </a:t>
            </a:r>
            <a:r>
              <a:rPr lang="en-US" sz="2000" dirty="0" smtClean="0"/>
              <a:t>sets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/>
              <a:t>a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6511" y="4020574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  <p:pic>
        <p:nvPicPr>
          <p:cNvPr id="6" name="Shape 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363" t="12121" r="11071" b="18181"/>
          <a:stretch/>
        </p:blipFill>
        <p:spPr>
          <a:xfrm>
            <a:off x="5219218" y="1317062"/>
            <a:ext cx="3657600" cy="24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936817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12544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4685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070948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15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83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80"/>
          <p:cNvSpPr txBox="1">
            <a:spLocks/>
          </p:cNvSpPr>
          <p:nvPr/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8571"/>
              </a:lnSpc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on Thursday</a:t>
            </a:r>
            <a:endParaRPr lang="en-US"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901" y="1267950"/>
            <a:ext cx="4254661" cy="502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i="1" dirty="0" smtClean="0"/>
              <a:t>Iris</a:t>
            </a:r>
            <a:r>
              <a:rPr lang="en-US" sz="2000" dirty="0" smtClean="0"/>
              <a:t> flower data 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95" y="1770927"/>
            <a:ext cx="5165010" cy="42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4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339232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000" y="1548115"/>
            <a:ext cx="7772400" cy="4135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531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0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588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0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19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93521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53009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0057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35033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5804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4842" y="5417697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Cluster can be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74225" y="151146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82945" y="3696066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721271" y="1499554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657273" y="3712092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  <p:sp>
        <p:nvSpPr>
          <p:cNvPr id="212" name="Shape 107"/>
          <p:cNvSpPr txBox="1">
            <a:spLocks/>
          </p:cNvSpPr>
          <p:nvPr/>
        </p:nvSpPr>
        <p:spPr>
          <a:xfrm>
            <a:off x="514842" y="119731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1"/>
              </a:buClr>
              <a:buSzPct val="25000"/>
              <a:buFont typeface="Tahoma"/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162536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69822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Shape 1113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1114" name="Shape 1114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7" name="Shape 1117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8" name="Shape 1118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9" name="Shape 1119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0" name="Shape 1120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2" name="Shape 1122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4" name="Shape 1124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Shape 112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0" name="Shape 1130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8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066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697593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91135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91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78906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292891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6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18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1384982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241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other point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point not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90800" y="5784850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“center” of a cluster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265"/>
          <p:cNvSpPr txBox="1"/>
          <p:nvPr/>
        </p:nvSpPr>
        <p:spPr>
          <a:xfrm>
            <a:off x="2685327" y="5789613"/>
            <a:ext cx="3900668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2544</Words>
  <Application>Microsoft Macintosh PowerPoint</Application>
  <PresentationFormat>On-screen Show (4:3)</PresentationFormat>
  <Paragraphs>662</Paragraphs>
  <Slides>76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Noto Sans Symbols</vt:lpstr>
      <vt:lpstr>Tahoma</vt:lpstr>
      <vt:lpstr>Times New Roman</vt:lpstr>
      <vt:lpstr>Arial</vt:lpstr>
      <vt:lpstr>LC.BRev.FY97</vt:lpstr>
      <vt:lpstr>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Clusterings</vt:lpstr>
      <vt:lpstr>Characteristics of the Input Data Are Important</vt:lpstr>
      <vt:lpstr>Partitional Clustering</vt:lpstr>
      <vt:lpstr>Hierarchical Clustering</vt:lpstr>
      <vt:lpstr>Clustering Algorithms</vt:lpstr>
      <vt:lpstr>K-means Clustering</vt:lpstr>
      <vt:lpstr>K-means Clustering</vt:lpstr>
      <vt:lpstr>PowerPoint Presentation</vt:lpstr>
      <vt:lpstr>K-means Clustering – Details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Solutions to Initial Centroids Problem</vt:lpstr>
      <vt:lpstr>Handling Empty Clusters</vt:lpstr>
      <vt:lpstr>Handling Empty Clusters</vt:lpstr>
      <vt:lpstr>Pre-processing and Post-processing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PowerPoint Presentation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24</cp:revision>
  <dcterms:modified xsi:type="dcterms:W3CDTF">2017-10-10T19:54:57Z</dcterms:modified>
</cp:coreProperties>
</file>