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5" r:id="rId2"/>
    <p:sldId id="365" r:id="rId3"/>
    <p:sldId id="364" r:id="rId4"/>
    <p:sldId id="312" r:id="rId5"/>
    <p:sldId id="354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jingsai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87037" autoAdjust="0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-9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5654-5160-4039-9C8C-400D828AEB31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B5648-4163-4BDA-8062-FDF3E834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https://www.quora.com/What-are-Kernels-in-Machine-Learning-and-SVM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Light and heavy</a:t>
            </a:r>
            <a:r>
              <a:rPr lang="en-US" altLang="zh-CN" baseline="0" dirty="0" smtClean="0"/>
              <a:t> balls.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B5648-4163-4BDA-8062-FDF3E8342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1BFD-3B71-4866-AE9D-4890E17DCAF0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71ED-D3AC-40B6-9BC4-A70FEEF6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data-science--ud359" TargetMode="External"/><Relationship Id="rId4" Type="http://schemas.openxmlformats.org/officeDocument/2006/relationships/hyperlink" Target="https://www.dataquest.io/path/data-scientist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www.kdnuggets.com/datasets/index.html" TargetMode="External"/><Relationship Id="rId7" Type="http://schemas.openxmlformats.org/officeDocument/2006/relationships/hyperlink" Target="http://archive.ics.uci.edu/ml/" TargetMode="External"/><Relationship Id="rId8" Type="http://schemas.openxmlformats.org/officeDocument/2006/relationships/hyperlink" Target="http://flowingdata.com/" TargetMode="External"/><Relationship Id="rId9" Type="http://schemas.openxmlformats.org/officeDocument/2006/relationships/hyperlink" Target="http://101.datascience.community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specializations/jhu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3385063" y="3733205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639662" y="3733205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SVM</a:t>
            </a:r>
            <a:endParaRPr lang="en-US" sz="4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Linear Case.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69" y="2246221"/>
            <a:ext cx="3322550" cy="3268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27" y="2246221"/>
            <a:ext cx="3211770" cy="3175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33" y="2319356"/>
            <a:ext cx="3316394" cy="31955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04021" y="5657563"/>
            <a:ext cx="85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79" y="2255582"/>
            <a:ext cx="4486275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3" y="2207957"/>
            <a:ext cx="4295775" cy="31908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448454" y="3748250"/>
            <a:ext cx="893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Nonlinear Case.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SVM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33" y="2130527"/>
            <a:ext cx="6452362" cy="357709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05432" y="4925961"/>
            <a:ext cx="5940163" cy="7816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2.3. Machine Learning</a:t>
            </a:r>
            <a:r>
              <a:rPr lang="en-US" sz="4400" dirty="0"/>
              <a:t>: </a:t>
            </a:r>
            <a:r>
              <a:rPr lang="en-US" sz="4400" dirty="0" smtClean="0"/>
              <a:t>Kernel Method</a:t>
            </a: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47503"/>
            <a:ext cx="11388214" cy="76319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  <a:r>
              <a:rPr lang="en-US" sz="2800" dirty="0" smtClean="0"/>
              <a:t>: Kernel Method. </a:t>
            </a:r>
          </a:p>
        </p:txBody>
      </p:sp>
    </p:spTree>
    <p:extLst>
      <p:ext uri="{BB962C8B-B14F-4D97-AF65-F5344CB8AC3E}">
        <p14:creationId xmlns:p14="http://schemas.microsoft.com/office/powerpoint/2010/main" val="2538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10" y="773278"/>
            <a:ext cx="5987843" cy="5790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909" y="1032887"/>
            <a:ext cx="2996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Packages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1) Python Packages:</a:t>
            </a:r>
          </a:p>
          <a:p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seaborn</a:t>
            </a:r>
            <a:r>
              <a:rPr lang="en-US" sz="2400" dirty="0" smtClean="0"/>
              <a:t>, …</a:t>
            </a:r>
            <a:endParaRPr lang="en-US" sz="2400" dirty="0"/>
          </a:p>
          <a:p>
            <a:r>
              <a:rPr lang="en-US" sz="2400" dirty="0" smtClean="0"/>
              <a:t>2) R Packages: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gplot2, shiny, …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1909" y="3468976"/>
            <a:ext cx="26359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Basic elements:</a:t>
            </a:r>
          </a:p>
          <a:p>
            <a:r>
              <a:rPr lang="en-US" sz="2400" dirty="0" smtClean="0"/>
              <a:t>line, curve, marker, </a:t>
            </a:r>
          </a:p>
          <a:p>
            <a:r>
              <a:rPr lang="en-US" sz="2400" dirty="0" smtClean="0"/>
              <a:t>patch, bar, box, </a:t>
            </a:r>
          </a:p>
          <a:p>
            <a:r>
              <a:rPr lang="en-US" sz="2400" dirty="0" smtClean="0"/>
              <a:t>arrow, contour, </a:t>
            </a:r>
          </a:p>
          <a:p>
            <a:r>
              <a:rPr lang="en-US" sz="2400" dirty="0" smtClean="0"/>
              <a:t>histogram, axis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err="1" smtClean="0"/>
              <a:t>colormap</a:t>
            </a:r>
            <a:r>
              <a:rPr lang="en-US" sz="2400" dirty="0"/>
              <a:t>, </a:t>
            </a:r>
            <a:r>
              <a:rPr lang="en-US" sz="2400" dirty="0" err="1"/>
              <a:t>colorbar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figure, image,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2.4.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07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60" y="820015"/>
            <a:ext cx="4852220" cy="5636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476" y="1583828"/>
            <a:ext cx="3645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D3.js</a:t>
            </a:r>
            <a:r>
              <a:rPr lang="en-US" sz="2400" dirty="0"/>
              <a:t> is a JavaScript library for manipulating documents based on data. </a:t>
            </a:r>
            <a:r>
              <a:rPr lang="en-US" sz="2400" dirty="0" smtClean="0"/>
              <a:t>D3 helps </a:t>
            </a:r>
            <a:r>
              <a:rPr lang="en-US" sz="2400" dirty="0"/>
              <a:t>you bring data to life using HTML, SVG, and CSS. </a:t>
            </a:r>
          </a:p>
          <a:p>
            <a:endParaRPr lang="en-US" sz="2400" dirty="0" smtClean="0"/>
          </a:p>
          <a:p>
            <a:r>
              <a:rPr lang="en-US" sz="2400" dirty="0" smtClean="0"/>
              <a:t>D3 creates dynamic visualizations.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2.4.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51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651" y="1002890"/>
            <a:ext cx="67842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Online Learning:</a:t>
            </a:r>
          </a:p>
          <a:p>
            <a:r>
              <a:rPr lang="en-US" dirty="0" smtClean="0"/>
              <a:t>Coursera -  </a:t>
            </a:r>
            <a:r>
              <a:rPr lang="en-US" dirty="0"/>
              <a:t>Data Science </a:t>
            </a:r>
            <a:r>
              <a:rPr lang="en-US" dirty="0" smtClean="0"/>
              <a:t>Specialization: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www.coursera.org/specializations/jhu-data-science</a:t>
            </a:r>
            <a:endParaRPr lang="en-US" dirty="0" smtClean="0"/>
          </a:p>
          <a:p>
            <a:r>
              <a:rPr lang="en-US" dirty="0" err="1" smtClean="0"/>
              <a:t>Udacity</a:t>
            </a:r>
            <a:r>
              <a:rPr lang="en-US" dirty="0" smtClean="0"/>
              <a:t> – Intro to Data Science:</a:t>
            </a:r>
          </a:p>
          <a:p>
            <a:r>
              <a:rPr lang="en-US" dirty="0">
                <a:hlinkClick r:id="rId3"/>
              </a:rPr>
              <a:t>https://www.udacity.com/course/intro-to-data-science--</a:t>
            </a:r>
            <a:r>
              <a:rPr lang="en-US" dirty="0" smtClean="0">
                <a:hlinkClick r:id="rId3"/>
              </a:rPr>
              <a:t>ud359</a:t>
            </a:r>
            <a:endParaRPr lang="en-US" dirty="0" smtClean="0"/>
          </a:p>
          <a:p>
            <a:r>
              <a:rPr lang="en-US" dirty="0" smtClean="0"/>
              <a:t>Dataquest – Becoming a Data Scientist: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www.dataquest.io/path/data-scientist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2) Datasets: </a:t>
            </a:r>
          </a:p>
          <a:p>
            <a:r>
              <a:rPr lang="en-US" dirty="0" err="1" smtClean="0"/>
              <a:t>Kaggle</a:t>
            </a:r>
            <a:r>
              <a:rPr lang="en-US" dirty="0" smtClean="0"/>
              <a:t>: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://www.kaggle.com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 </a:t>
            </a:r>
          </a:p>
          <a:p>
            <a:r>
              <a:rPr lang="en-US" dirty="0" err="1" smtClean="0"/>
              <a:t>KDnuggets</a:t>
            </a:r>
            <a:r>
              <a:rPr lang="en-US" dirty="0" smtClean="0"/>
              <a:t>: 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www.kdnuggets.com/datasets/index.html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UC </a:t>
            </a:r>
            <a:r>
              <a:rPr lang="en-US" dirty="0"/>
              <a:t>Irvine Machine Learning </a:t>
            </a:r>
            <a:r>
              <a:rPr lang="en-US" dirty="0" smtClean="0"/>
              <a:t>Repository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://archive.ics.uci.edu/ml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3) News, Blogs:  </a:t>
            </a:r>
          </a:p>
          <a:p>
            <a:r>
              <a:rPr lang="en-US" dirty="0" err="1" smtClean="0"/>
              <a:t>KDnuggets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www.kdnuggets.com/datasets/index.html</a:t>
            </a:r>
            <a:endParaRPr lang="en-US" dirty="0" smtClean="0"/>
          </a:p>
          <a:p>
            <a:r>
              <a:rPr lang="en-US" dirty="0" smtClean="0"/>
              <a:t>Flowing Data: </a:t>
            </a:r>
            <a:r>
              <a:rPr lang="en-US" dirty="0">
                <a:hlinkClick r:id="rId8"/>
              </a:rPr>
              <a:t>http://flowingdata.com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Data Science 101:  </a:t>
            </a:r>
            <a:r>
              <a:rPr lang="en-US" dirty="0">
                <a:hlinkClick r:id="rId9"/>
              </a:rPr>
              <a:t>http://101.datascience.community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/>
              <a:t> 3. Next Steps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4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8300</TotalTime>
  <Words>202</Words>
  <Application>Microsoft Macintosh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Science Models</dc:title>
  <dc:creator>liangjingsai</dc:creator>
  <cp:lastModifiedBy>Jingsai Liang</cp:lastModifiedBy>
  <cp:revision>394</cp:revision>
  <dcterms:created xsi:type="dcterms:W3CDTF">2017-02-07T02:26:24Z</dcterms:created>
  <dcterms:modified xsi:type="dcterms:W3CDTF">2017-11-07T19:16:27Z</dcterms:modified>
</cp:coreProperties>
</file>