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5" r:id="rId2"/>
    <p:sldId id="365" r:id="rId3"/>
    <p:sldId id="3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jingsai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87037" autoAdjust="0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5654-5160-4039-9C8C-400D828AEB3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B5648-4163-4BDA-8062-FDF3E834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https://www.quora.com/What-are-Kernels-in-Machine-Learning-and-SVM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Light and heavy</a:t>
            </a:r>
            <a:r>
              <a:rPr lang="en-US" altLang="zh-CN" baseline="0" dirty="0" smtClean="0"/>
              <a:t> balls.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1BFD-3B71-4866-AE9D-4890E17DCAF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3385063" y="3733205"/>
            <a:ext cx="89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39662" y="3733205"/>
            <a:ext cx="89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r>
              <a:rPr lang="en-US" sz="4400" dirty="0"/>
              <a:t>: </a:t>
            </a:r>
            <a:r>
              <a:rPr lang="en-US" sz="4400" dirty="0" smtClean="0"/>
              <a:t>SVM</a:t>
            </a:r>
            <a:endParaRPr lang="en-US" sz="4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  <a:r>
              <a:rPr lang="en-US" sz="2800" dirty="0" smtClean="0"/>
              <a:t>: Linear Case.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69" y="2246221"/>
            <a:ext cx="3322550" cy="3268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27" y="2246221"/>
            <a:ext cx="3211770" cy="3175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33" y="2319356"/>
            <a:ext cx="3316394" cy="31955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04021" y="5657563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79" y="2255582"/>
            <a:ext cx="4486275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3" y="2207957"/>
            <a:ext cx="4295775" cy="31908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448454" y="3748250"/>
            <a:ext cx="89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  <a:r>
              <a:rPr lang="en-US" sz="2800" dirty="0" smtClean="0"/>
              <a:t>: Nonlinear Case.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r>
              <a:rPr lang="en-US" sz="4400" dirty="0"/>
              <a:t>: </a:t>
            </a:r>
            <a:r>
              <a:rPr lang="en-US" sz="4400" dirty="0" smtClean="0"/>
              <a:t>SVM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7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33" y="2130527"/>
            <a:ext cx="6452362" cy="35770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905432" y="4925961"/>
            <a:ext cx="5940163" cy="7816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r>
              <a:rPr lang="en-US" sz="4400" dirty="0"/>
              <a:t>: </a:t>
            </a:r>
            <a:r>
              <a:rPr lang="en-US" sz="4400" dirty="0" smtClean="0"/>
              <a:t>Kernel Method</a:t>
            </a: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  <a:r>
              <a:rPr lang="en-US" sz="2800" dirty="0" smtClean="0"/>
              <a:t>: Kernel Method. </a:t>
            </a:r>
          </a:p>
        </p:txBody>
      </p:sp>
    </p:spTree>
    <p:extLst>
      <p:ext uri="{BB962C8B-B14F-4D97-AF65-F5344CB8AC3E}">
        <p14:creationId xmlns:p14="http://schemas.microsoft.com/office/powerpoint/2010/main" val="2538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48</Words>
  <Application>Microsoft Macintosh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Science Models</dc:title>
  <dc:creator>liangjingsai</dc:creator>
  <cp:lastModifiedBy>Jingsai Liang</cp:lastModifiedBy>
  <cp:revision>395</cp:revision>
  <dcterms:created xsi:type="dcterms:W3CDTF">2017-02-07T02:26:24Z</dcterms:created>
  <dcterms:modified xsi:type="dcterms:W3CDTF">2017-11-14T06:55:41Z</dcterms:modified>
</cp:coreProperties>
</file>