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78"/>
  </p:notesMasterIdLst>
  <p:sldIdLst>
    <p:sldId id="256" r:id="rId2"/>
    <p:sldId id="257" r:id="rId3"/>
    <p:sldId id="258" r:id="rId4"/>
    <p:sldId id="360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61" r:id="rId13"/>
    <p:sldId id="273" r:id="rId14"/>
    <p:sldId id="262" r:id="rId15"/>
    <p:sldId id="263" r:id="rId16"/>
    <p:sldId id="274" r:id="rId17"/>
    <p:sldId id="275" r:id="rId18"/>
    <p:sldId id="361" r:id="rId19"/>
    <p:sldId id="363" r:id="rId20"/>
    <p:sldId id="276" r:id="rId21"/>
    <p:sldId id="364" r:id="rId22"/>
    <p:sldId id="368" r:id="rId23"/>
    <p:sldId id="369" r:id="rId24"/>
    <p:sldId id="370" r:id="rId25"/>
    <p:sldId id="415" r:id="rId26"/>
    <p:sldId id="416" r:id="rId27"/>
    <p:sldId id="417" r:id="rId28"/>
    <p:sldId id="374" r:id="rId29"/>
    <p:sldId id="375" r:id="rId30"/>
    <p:sldId id="376" r:id="rId31"/>
    <p:sldId id="377" r:id="rId32"/>
    <p:sldId id="378" r:id="rId33"/>
    <p:sldId id="288" r:id="rId34"/>
    <p:sldId id="365" r:id="rId35"/>
    <p:sldId id="289" r:id="rId36"/>
    <p:sldId id="366" r:id="rId37"/>
    <p:sldId id="291" r:id="rId38"/>
    <p:sldId id="367" r:id="rId39"/>
    <p:sldId id="294" r:id="rId40"/>
    <p:sldId id="379" r:id="rId41"/>
    <p:sldId id="380" r:id="rId42"/>
    <p:sldId id="381" r:id="rId43"/>
    <p:sldId id="382" r:id="rId44"/>
    <p:sldId id="383" r:id="rId45"/>
    <p:sldId id="384" r:id="rId46"/>
    <p:sldId id="362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99" r:id="rId62"/>
    <p:sldId id="400" r:id="rId63"/>
    <p:sldId id="401" r:id="rId64"/>
    <p:sldId id="402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410" r:id="rId73"/>
    <p:sldId id="411" r:id="rId74"/>
    <p:sldId id="412" r:id="rId75"/>
    <p:sldId id="413" r:id="rId76"/>
    <p:sldId id="414" r:id="rId7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75"/>
  </p:normalViewPr>
  <p:slideViewPr>
    <p:cSldViewPr snapToGrid="0" snapToObjects="1">
      <p:cViewPr varScale="1">
        <p:scale>
          <a:sx n="110" d="100"/>
          <a:sy n="110" d="100"/>
        </p:scale>
        <p:origin x="1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28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3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756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195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34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783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843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482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55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489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87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623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393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060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676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2704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268412" y="728662"/>
            <a:ext cx="4781550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197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471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691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626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909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6094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7829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4552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8677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963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5323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784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519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087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47728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8021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8" name="Shape 82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6019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2210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9457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5" name="Shape 97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908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1" name="Shape 102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2815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0" name="Shape 105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5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424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7" name="Shape 109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5657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8" name="Shape 110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767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7" name="Shape 113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5336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3" name="Shape 117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7004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4" name="Shape 118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1927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5" name="Shape 11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3521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5" name="Shape 122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01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1" name="Shape 126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453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95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3" name="Shape 127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284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4" name="Shape 139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2374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0" name="Shape 140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8294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8962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4" name="Shape 141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20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28663"/>
            <a:ext cx="4778375" cy="3584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 on left, two objects on righ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92100" marR="0" lvl="0" indent="-158750" algn="l" rtl="0">
              <a:lnSpc>
                <a:spcPct val="100000"/>
              </a:lnSpc>
              <a:spcBef>
                <a:spcPts val="28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lvl="1" indent="-190500" algn="l" rtl="0">
              <a:lnSpc>
                <a:spcPct val="100000"/>
              </a:lnSpc>
              <a:spcBef>
                <a:spcPts val="24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grpSp>
        <p:nvGrpSpPr>
          <p:cNvPr id="8" name="Shape 8"/>
          <p:cNvGrpSpPr/>
          <p:nvPr/>
        </p:nvGrpSpPr>
        <p:grpSpPr>
          <a:xfrm>
            <a:off x="304800" y="838200"/>
            <a:ext cx="8534400" cy="152399"/>
            <a:chOff x="419100" y="1250950"/>
            <a:chExt cx="8305800" cy="196849"/>
          </a:xfrm>
        </p:grpSpPr>
        <p:sp>
          <p:nvSpPr>
            <p:cNvPr id="9" name="Shape 9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" name="Shape 11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12" name="Shape 12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Analysis: Basic Concepts </a:t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Algorithms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81000" y="2073275"/>
            <a:ext cx="8229600" cy="3567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Kumar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Shape 39"/>
          <p:cNvGrpSpPr/>
          <p:nvPr/>
        </p:nvGrpSpPr>
        <p:grpSpPr>
          <a:xfrm>
            <a:off x="381000" y="6400800"/>
            <a:ext cx="8382000" cy="304800"/>
            <a:chOff x="457200" y="5410200"/>
            <a:chExt cx="8382000" cy="304800"/>
          </a:xfrm>
        </p:grpSpPr>
        <p:sp>
          <p:nvSpPr>
            <p:cNvPr id="40" name="Shape 40"/>
            <p:cNvSpPr/>
            <p:nvPr/>
          </p:nvSpPr>
          <p:spPr>
            <a:xfrm>
              <a:off x="457200" y="5410200"/>
              <a:ext cx="8382000" cy="3048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57200" y="5410200"/>
              <a:ext cx="8364537" cy="2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fld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grpSp>
        <p:nvGrpSpPr>
          <p:cNvPr id="42" name="Shape 42"/>
          <p:cNvGrpSpPr/>
          <p:nvPr/>
        </p:nvGrpSpPr>
        <p:grpSpPr>
          <a:xfrm>
            <a:off x="304800" y="1447800"/>
            <a:ext cx="8534400" cy="152399"/>
            <a:chOff x="419100" y="1250950"/>
            <a:chExt cx="8305800" cy="196849"/>
          </a:xfrm>
        </p:grpSpPr>
        <p:sp>
          <p:nvSpPr>
            <p:cNvPr id="43" name="Shape 43"/>
            <p:cNvSpPr/>
            <p:nvPr/>
          </p:nvSpPr>
          <p:spPr>
            <a:xfrm>
              <a:off x="419100" y="1250950"/>
              <a:ext cx="8305800" cy="96837"/>
            </a:xfrm>
            <a:prstGeom prst="rect">
              <a:avLst/>
            </a:prstGeom>
            <a:gradFill>
              <a:gsLst>
                <a:gs pos="0">
                  <a:srgbClr val="10AFD2"/>
                </a:gs>
                <a:gs pos="50000">
                  <a:srgbClr val="12C2E9"/>
                </a:gs>
                <a:gs pos="100000">
                  <a:srgbClr val="10AFD2"/>
                </a:gs>
              </a:gsLst>
              <a:lin ang="54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419100" y="1398587"/>
              <a:ext cx="8305800" cy="49212"/>
            </a:xfrm>
            <a:prstGeom prst="rect">
              <a:avLst/>
            </a:prstGeom>
            <a:gradFill>
              <a:gsLst>
                <a:gs pos="0">
                  <a:srgbClr val="D800D8"/>
                </a:gs>
                <a:gs pos="50000">
                  <a:srgbClr val="FF00FF"/>
                </a:gs>
                <a:gs pos="100000">
                  <a:srgbClr val="D800D8"/>
                </a:gs>
              </a:gsLst>
              <a:lin ang="1080000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Contiguity-Based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Contiguous Cluster 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zh-CN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is a set of points such that a point in a cluster is closer (or 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or more other points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 than to any point not in the cluster.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381000" y="3810000"/>
            <a:ext cx="8534400" cy="1219199"/>
            <a:chOff x="1508125" y="4038600"/>
            <a:chExt cx="6518275" cy="914399"/>
          </a:xfrm>
        </p:grpSpPr>
        <p:sp>
          <p:nvSpPr>
            <p:cNvPr id="284" name="Shape 284"/>
            <p:cNvSpPr/>
            <p:nvPr/>
          </p:nvSpPr>
          <p:spPr>
            <a:xfrm>
              <a:off x="1508125" y="4051300"/>
              <a:ext cx="423862" cy="725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684337" y="4156075"/>
              <a:ext cx="423862" cy="728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897062" y="4227512"/>
              <a:ext cx="423862" cy="725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4444" y="645"/>
                    <a:pt x="88611" y="322"/>
                    <a:pt x="73333" y="1935"/>
                  </a:cubicBezTo>
                  <a:cubicBezTo>
                    <a:pt x="69444" y="2419"/>
                    <a:pt x="65555" y="3870"/>
                    <a:pt x="63333" y="5806"/>
                  </a:cubicBezTo>
                  <a:cubicBezTo>
                    <a:pt x="62222" y="6935"/>
                    <a:pt x="48055" y="26451"/>
                    <a:pt x="46666" y="29032"/>
                  </a:cubicBezTo>
                  <a:cubicBezTo>
                    <a:pt x="47777" y="36774"/>
                    <a:pt x="48333" y="44516"/>
                    <a:pt x="50000" y="52258"/>
                  </a:cubicBezTo>
                  <a:cubicBezTo>
                    <a:pt x="52777" y="64032"/>
                    <a:pt x="72777" y="72096"/>
                    <a:pt x="83333" y="81290"/>
                  </a:cubicBezTo>
                  <a:cubicBezTo>
                    <a:pt x="88333" y="93064"/>
                    <a:pt x="92500" y="99193"/>
                    <a:pt x="83333" y="114193"/>
                  </a:cubicBezTo>
                  <a:cubicBezTo>
                    <a:pt x="81666" y="116774"/>
                    <a:pt x="74444" y="115645"/>
                    <a:pt x="70000" y="116129"/>
                  </a:cubicBezTo>
                  <a:cubicBezTo>
                    <a:pt x="46944" y="118870"/>
                    <a:pt x="23333" y="120000"/>
                    <a:pt x="0" y="120000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solid"/>
              <a:miter lim="524288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446462" y="43656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 rot="-5400000">
              <a:off x="3083718" y="3780631"/>
              <a:ext cx="833437" cy="1374775"/>
            </a:xfrm>
            <a:prstGeom prst="blockArc">
              <a:avLst>
                <a:gd name="adj1" fmla="val 9924669"/>
                <a:gd name="adj2" fmla="val 589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975100" y="43656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0" name="Shape 290"/>
            <p:cNvCxnSpPr/>
            <p:nvPr/>
          </p:nvCxnSpPr>
          <p:spPr>
            <a:xfrm>
              <a:off x="3659187" y="4473575"/>
              <a:ext cx="315912" cy="0"/>
            </a:xfrm>
            <a:prstGeom prst="straightConnector1">
              <a:avLst/>
            </a:prstGeom>
            <a:noFill/>
            <a:ln w="19050" cap="flat" cmpd="sng">
              <a:solidFill>
                <a:srgbClr val="00CC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6724650" y="41798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7429500" y="41798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4749800" y="40386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383212" y="40386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" name="Shape 265"/>
          <p:cNvSpPr txBox="1"/>
          <p:nvPr/>
        </p:nvSpPr>
        <p:spPr>
          <a:xfrm>
            <a:off x="2450817" y="5645954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Density-Based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dense region of points, which is separated by low-density regions, from other regions of high density.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the clusters are irregular or intertwined, and when noise and outliers are present. </a:t>
            </a:r>
          </a:p>
        </p:txBody>
      </p:sp>
      <p:grpSp>
        <p:nvGrpSpPr>
          <p:cNvPr id="302" name="Shape 302"/>
          <p:cNvGrpSpPr/>
          <p:nvPr/>
        </p:nvGrpSpPr>
        <p:grpSpPr>
          <a:xfrm>
            <a:off x="304800" y="3657600"/>
            <a:ext cx="8610600" cy="1676400"/>
            <a:chOff x="1676400" y="4876800"/>
            <a:chExt cx="6096000" cy="1143000"/>
          </a:xfrm>
        </p:grpSpPr>
        <p:sp>
          <p:nvSpPr>
            <p:cNvPr id="303" name="Shape 303"/>
            <p:cNvSpPr/>
            <p:nvPr/>
          </p:nvSpPr>
          <p:spPr>
            <a:xfrm>
              <a:off x="1676400" y="4876800"/>
              <a:ext cx="6096000" cy="114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538412" y="5356225"/>
              <a:ext cx="212725" cy="212725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 rot="-5400000">
              <a:off x="2175668" y="4771231"/>
              <a:ext cx="833437" cy="1374775"/>
            </a:xfrm>
            <a:prstGeom prst="blockArc">
              <a:avLst>
                <a:gd name="adj1" fmla="val 9924669"/>
                <a:gd name="adj2" fmla="val 5892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3067050" y="5356225"/>
              <a:ext cx="212725" cy="212725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816600" y="5170487"/>
              <a:ext cx="596900" cy="56356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521450" y="5170487"/>
              <a:ext cx="596900" cy="56356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841750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475162" y="5029200"/>
              <a:ext cx="704850" cy="70485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Shape 265"/>
          <p:cNvSpPr txBox="1"/>
          <p:nvPr/>
        </p:nvSpPr>
        <p:spPr>
          <a:xfrm>
            <a:off x="2557844" y="5594212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 of clusters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distinction between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partitional</a:t>
            </a:r>
            <a:r>
              <a:rPr lang="en-US" sz="28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of clusters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1200" b="0" i="0" u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division data objects into non-overlapping subsets (clusters) such that each data object is in exactly one subset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1000" b="0" i="0" u="none" strike="noStrike" cap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Characteristics of the Input Data Are Important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proximity or density measure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derived measure, but central to clustering 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Sparseness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to efficiency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type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Data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characteristics, e.g., autocorrelation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Dimensionality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and Outliers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Distribution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Partitional Clustering</a:t>
            </a:r>
          </a:p>
        </p:txBody>
      </p:sp>
      <p:sp>
        <p:nvSpPr>
          <p:cNvPr id="211" name="Shape 211"/>
          <p:cNvSpPr/>
          <p:nvPr/>
        </p:nvSpPr>
        <p:spPr>
          <a:xfrm>
            <a:off x="1254125" y="2517775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250"/>
                </a:moveTo>
                <a:lnTo>
                  <a:pt x="108196" y="91875"/>
                </a:lnTo>
                <a:lnTo>
                  <a:pt x="84590" y="114375"/>
                </a:lnTo>
                <a:lnTo>
                  <a:pt x="47213" y="120000"/>
                </a:lnTo>
                <a:lnTo>
                  <a:pt x="17704" y="103125"/>
                </a:lnTo>
                <a:lnTo>
                  <a:pt x="0" y="73125"/>
                </a:lnTo>
                <a:lnTo>
                  <a:pt x="0" y="45000"/>
                </a:lnTo>
                <a:lnTo>
                  <a:pt x="17704" y="16875"/>
                </a:lnTo>
                <a:lnTo>
                  <a:pt x="47213" y="0"/>
                </a:lnTo>
                <a:lnTo>
                  <a:pt x="84590" y="5625"/>
                </a:lnTo>
                <a:lnTo>
                  <a:pt x="108196" y="28125"/>
                </a:lnTo>
                <a:lnTo>
                  <a:pt x="120000" y="5625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254125" y="2716212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94838"/>
                </a:lnTo>
                <a:lnTo>
                  <a:pt x="84590" y="120000"/>
                </a:lnTo>
                <a:lnTo>
                  <a:pt x="47213" y="120000"/>
                </a:lnTo>
                <a:lnTo>
                  <a:pt x="17704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704" y="17419"/>
                </a:lnTo>
                <a:lnTo>
                  <a:pt x="47213" y="0"/>
                </a:lnTo>
                <a:lnTo>
                  <a:pt x="84590" y="5806"/>
                </a:lnTo>
                <a:lnTo>
                  <a:pt x="108196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951037" y="4711700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89032"/>
                </a:lnTo>
                <a:lnTo>
                  <a:pt x="84590" y="114193"/>
                </a:lnTo>
                <a:lnTo>
                  <a:pt x="47213" y="120000"/>
                </a:lnTo>
                <a:lnTo>
                  <a:pt x="17704" y="102580"/>
                </a:lnTo>
                <a:lnTo>
                  <a:pt x="0" y="77419"/>
                </a:lnTo>
                <a:lnTo>
                  <a:pt x="0" y="42580"/>
                </a:lnTo>
                <a:lnTo>
                  <a:pt x="17704" y="13548"/>
                </a:lnTo>
                <a:lnTo>
                  <a:pt x="47213" y="0"/>
                </a:lnTo>
                <a:lnTo>
                  <a:pt x="84590" y="0"/>
                </a:lnTo>
                <a:lnTo>
                  <a:pt x="108196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550987" y="261937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983"/>
                </a:moveTo>
                <a:lnTo>
                  <a:pt x="114098" y="90491"/>
                </a:lnTo>
                <a:lnTo>
                  <a:pt x="84590" y="114098"/>
                </a:lnTo>
                <a:lnTo>
                  <a:pt x="49180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1803"/>
                </a:lnTo>
                <a:lnTo>
                  <a:pt x="49180" y="0"/>
                </a:lnTo>
                <a:lnTo>
                  <a:pt x="84590" y="5901"/>
                </a:lnTo>
                <a:lnTo>
                  <a:pt x="114098" y="23606"/>
                </a:lnTo>
                <a:lnTo>
                  <a:pt x="120000" y="60983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951037" y="391477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08196" y="90491"/>
                </a:lnTo>
                <a:lnTo>
                  <a:pt x="84590" y="114098"/>
                </a:lnTo>
                <a:lnTo>
                  <a:pt x="47213" y="120000"/>
                </a:lnTo>
                <a:lnTo>
                  <a:pt x="17704" y="108196"/>
                </a:lnTo>
                <a:lnTo>
                  <a:pt x="0" y="76721"/>
                </a:lnTo>
                <a:lnTo>
                  <a:pt x="0" y="41311"/>
                </a:lnTo>
                <a:lnTo>
                  <a:pt x="17704" y="11803"/>
                </a:lnTo>
                <a:lnTo>
                  <a:pt x="47213" y="0"/>
                </a:lnTo>
                <a:lnTo>
                  <a:pt x="84590" y="5901"/>
                </a:lnTo>
                <a:lnTo>
                  <a:pt x="108196" y="23606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2120900" y="182562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89032"/>
                </a:lnTo>
                <a:lnTo>
                  <a:pt x="83225" y="112258"/>
                </a:lnTo>
                <a:lnTo>
                  <a:pt x="48387" y="120000"/>
                </a:lnTo>
                <a:lnTo>
                  <a:pt x="17419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419" y="11612"/>
                </a:lnTo>
                <a:lnTo>
                  <a:pt x="48387" y="0"/>
                </a:lnTo>
                <a:lnTo>
                  <a:pt x="83225" y="5806"/>
                </a:lnTo>
                <a:lnTo>
                  <a:pt x="108387" y="23225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351087" y="2020887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983"/>
                </a:moveTo>
                <a:lnTo>
                  <a:pt x="108196" y="96393"/>
                </a:lnTo>
                <a:lnTo>
                  <a:pt x="84590" y="114098"/>
                </a:lnTo>
                <a:lnTo>
                  <a:pt x="47213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1803"/>
                </a:lnTo>
                <a:lnTo>
                  <a:pt x="47213" y="0"/>
                </a:lnTo>
                <a:lnTo>
                  <a:pt x="84590" y="5901"/>
                </a:lnTo>
                <a:lnTo>
                  <a:pt x="108196" y="29508"/>
                </a:lnTo>
                <a:lnTo>
                  <a:pt x="120000" y="60983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447925" y="2317750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8125"/>
                </a:moveTo>
                <a:lnTo>
                  <a:pt x="114098" y="91875"/>
                </a:lnTo>
                <a:lnTo>
                  <a:pt x="84590" y="114375"/>
                </a:lnTo>
                <a:lnTo>
                  <a:pt x="55081" y="120000"/>
                </a:lnTo>
                <a:lnTo>
                  <a:pt x="17704" y="103125"/>
                </a:lnTo>
                <a:lnTo>
                  <a:pt x="0" y="75000"/>
                </a:lnTo>
                <a:lnTo>
                  <a:pt x="0" y="45000"/>
                </a:lnTo>
                <a:lnTo>
                  <a:pt x="17704" y="16875"/>
                </a:lnTo>
                <a:lnTo>
                  <a:pt x="55081" y="0"/>
                </a:lnTo>
                <a:lnTo>
                  <a:pt x="84590" y="5625"/>
                </a:lnTo>
                <a:lnTo>
                  <a:pt x="114098" y="28125"/>
                </a:lnTo>
                <a:lnTo>
                  <a:pt x="120000" y="58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2847975" y="2317750"/>
            <a:ext cx="96837" cy="10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8125"/>
                </a:moveTo>
                <a:lnTo>
                  <a:pt x="114098" y="91875"/>
                </a:lnTo>
                <a:lnTo>
                  <a:pt x="84590" y="114375"/>
                </a:lnTo>
                <a:lnTo>
                  <a:pt x="53114" y="120000"/>
                </a:lnTo>
                <a:lnTo>
                  <a:pt x="17704" y="103125"/>
                </a:lnTo>
                <a:lnTo>
                  <a:pt x="0" y="75000"/>
                </a:lnTo>
                <a:lnTo>
                  <a:pt x="0" y="45000"/>
                </a:lnTo>
                <a:lnTo>
                  <a:pt x="17704" y="16875"/>
                </a:lnTo>
                <a:lnTo>
                  <a:pt x="53114" y="0"/>
                </a:lnTo>
                <a:lnTo>
                  <a:pt x="84590" y="5625"/>
                </a:lnTo>
                <a:lnTo>
                  <a:pt x="114098" y="28125"/>
                </a:lnTo>
                <a:lnTo>
                  <a:pt x="120000" y="5812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2647950" y="2117725"/>
            <a:ext cx="96837" cy="103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2769"/>
                </a:moveTo>
                <a:lnTo>
                  <a:pt x="114098" y="90461"/>
                </a:lnTo>
                <a:lnTo>
                  <a:pt x="84590" y="112615"/>
                </a:lnTo>
                <a:lnTo>
                  <a:pt x="55081" y="120000"/>
                </a:lnTo>
                <a:lnTo>
                  <a:pt x="17704" y="101538"/>
                </a:lnTo>
                <a:lnTo>
                  <a:pt x="0" y="73846"/>
                </a:lnTo>
                <a:lnTo>
                  <a:pt x="0" y="46153"/>
                </a:lnTo>
                <a:lnTo>
                  <a:pt x="17704" y="16615"/>
                </a:lnTo>
                <a:lnTo>
                  <a:pt x="55081" y="0"/>
                </a:lnTo>
                <a:lnTo>
                  <a:pt x="84590" y="5538"/>
                </a:lnTo>
                <a:lnTo>
                  <a:pt x="114098" y="29538"/>
                </a:lnTo>
                <a:lnTo>
                  <a:pt x="120000" y="62769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647950" y="1724025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14098" y="96393"/>
                </a:lnTo>
                <a:lnTo>
                  <a:pt x="84590" y="120000"/>
                </a:lnTo>
                <a:lnTo>
                  <a:pt x="55081" y="120000"/>
                </a:lnTo>
                <a:lnTo>
                  <a:pt x="17704" y="108196"/>
                </a:lnTo>
                <a:lnTo>
                  <a:pt x="0" y="78688"/>
                </a:lnTo>
                <a:lnTo>
                  <a:pt x="0" y="41311"/>
                </a:lnTo>
                <a:lnTo>
                  <a:pt x="17704" y="17704"/>
                </a:lnTo>
                <a:lnTo>
                  <a:pt x="55081" y="0"/>
                </a:lnTo>
                <a:lnTo>
                  <a:pt x="84590" y="5901"/>
                </a:lnTo>
                <a:lnTo>
                  <a:pt x="114098" y="29508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344862" y="4711700"/>
            <a:ext cx="10318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7076" y="89032"/>
                </a:lnTo>
                <a:lnTo>
                  <a:pt x="84923" y="114193"/>
                </a:lnTo>
                <a:lnTo>
                  <a:pt x="51692" y="120000"/>
                </a:lnTo>
                <a:lnTo>
                  <a:pt x="22153" y="102580"/>
                </a:lnTo>
                <a:lnTo>
                  <a:pt x="0" y="77419"/>
                </a:lnTo>
                <a:lnTo>
                  <a:pt x="0" y="42580"/>
                </a:lnTo>
                <a:lnTo>
                  <a:pt x="22153" y="13548"/>
                </a:lnTo>
                <a:lnTo>
                  <a:pt x="51692" y="0"/>
                </a:lnTo>
                <a:lnTo>
                  <a:pt x="84923" y="0"/>
                </a:lnTo>
                <a:lnTo>
                  <a:pt x="107076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50987" y="2220912"/>
            <a:ext cx="96837" cy="96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016"/>
                </a:moveTo>
                <a:lnTo>
                  <a:pt x="114098" y="96393"/>
                </a:lnTo>
                <a:lnTo>
                  <a:pt x="84590" y="114098"/>
                </a:lnTo>
                <a:lnTo>
                  <a:pt x="49180" y="120000"/>
                </a:lnTo>
                <a:lnTo>
                  <a:pt x="17704" y="108196"/>
                </a:lnTo>
                <a:lnTo>
                  <a:pt x="0" y="76721"/>
                </a:lnTo>
                <a:lnTo>
                  <a:pt x="0" y="41311"/>
                </a:lnTo>
                <a:lnTo>
                  <a:pt x="17704" y="11803"/>
                </a:lnTo>
                <a:lnTo>
                  <a:pt x="49180" y="0"/>
                </a:lnTo>
                <a:lnTo>
                  <a:pt x="84590" y="5901"/>
                </a:lnTo>
                <a:lnTo>
                  <a:pt x="114098" y="23606"/>
                </a:lnTo>
                <a:lnTo>
                  <a:pt x="120000" y="5901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223962" y="441007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94838"/>
                </a:lnTo>
                <a:lnTo>
                  <a:pt x="83225" y="120000"/>
                </a:lnTo>
                <a:lnTo>
                  <a:pt x="48387" y="120000"/>
                </a:lnTo>
                <a:lnTo>
                  <a:pt x="17419" y="106451"/>
                </a:lnTo>
                <a:lnTo>
                  <a:pt x="0" y="77419"/>
                </a:lnTo>
                <a:lnTo>
                  <a:pt x="0" y="42580"/>
                </a:lnTo>
                <a:lnTo>
                  <a:pt x="17419" y="19354"/>
                </a:lnTo>
                <a:lnTo>
                  <a:pt x="48387" y="0"/>
                </a:lnTo>
                <a:lnTo>
                  <a:pt x="83225" y="5806"/>
                </a:lnTo>
                <a:lnTo>
                  <a:pt x="108387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254125" y="5008562"/>
            <a:ext cx="96837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196" y="94838"/>
                </a:lnTo>
                <a:lnTo>
                  <a:pt x="84590" y="114193"/>
                </a:lnTo>
                <a:lnTo>
                  <a:pt x="47213" y="120000"/>
                </a:lnTo>
                <a:lnTo>
                  <a:pt x="17704" y="108387"/>
                </a:lnTo>
                <a:lnTo>
                  <a:pt x="0" y="77419"/>
                </a:lnTo>
                <a:lnTo>
                  <a:pt x="0" y="42580"/>
                </a:lnTo>
                <a:lnTo>
                  <a:pt x="17704" y="13548"/>
                </a:lnTo>
                <a:lnTo>
                  <a:pt x="47213" y="0"/>
                </a:lnTo>
                <a:lnTo>
                  <a:pt x="84590" y="5806"/>
                </a:lnTo>
                <a:lnTo>
                  <a:pt x="108196" y="30967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720850" y="1990725"/>
            <a:ext cx="98425" cy="98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lnTo>
                  <a:pt x="108387" y="89032"/>
                </a:lnTo>
                <a:lnTo>
                  <a:pt x="83225" y="114193"/>
                </a:lnTo>
                <a:lnTo>
                  <a:pt x="48387" y="120000"/>
                </a:lnTo>
                <a:lnTo>
                  <a:pt x="19354" y="108387"/>
                </a:lnTo>
                <a:lnTo>
                  <a:pt x="0" y="77419"/>
                </a:lnTo>
                <a:lnTo>
                  <a:pt x="0" y="42580"/>
                </a:lnTo>
                <a:lnTo>
                  <a:pt x="19354" y="13548"/>
                </a:lnTo>
                <a:lnTo>
                  <a:pt x="48387" y="0"/>
                </a:lnTo>
                <a:lnTo>
                  <a:pt x="83225" y="7741"/>
                </a:lnTo>
                <a:lnTo>
                  <a:pt x="108387" y="25161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990600" y="5562600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23" name="Shape 228"/>
          <p:cNvGrpSpPr/>
          <p:nvPr/>
        </p:nvGrpSpPr>
        <p:grpSpPr>
          <a:xfrm>
            <a:off x="4724400" y="1295400"/>
            <a:ext cx="3581400" cy="4633912"/>
            <a:chOff x="4724400" y="1295400"/>
            <a:chExt cx="3581400" cy="4633912"/>
          </a:xfrm>
        </p:grpSpPr>
        <p:pic>
          <p:nvPicPr>
            <p:cNvPr id="24" name="Shape 2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24400" y="1295400"/>
              <a:ext cx="3356598" cy="45615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Shape 230"/>
            <p:cNvSpPr txBox="1"/>
            <p:nvPr/>
          </p:nvSpPr>
          <p:spPr>
            <a:xfrm>
              <a:off x="5486400" y="5562600"/>
              <a:ext cx="28194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46275" y="210273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995422" y="4543063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Clustering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881622" y="4543063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Dendrogram</a:t>
            </a:r>
          </a:p>
        </p:txBody>
      </p:sp>
      <p:pic>
        <p:nvPicPr>
          <p:cNvPr id="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422" y="2095982"/>
            <a:ext cx="2738577" cy="17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1697" y="1714982"/>
            <a:ext cx="1770518" cy="226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Clustering Algorithms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and its variants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 clustering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lang="en-US" sz="22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</a:p>
        </p:txBody>
      </p:sp>
      <p:sp>
        <p:nvSpPr>
          <p:cNvPr id="5" name="Shape 272"/>
          <p:cNvSpPr/>
          <p:nvPr/>
        </p:nvSpPr>
        <p:spPr>
          <a:xfrm>
            <a:off x="2670859" y="404053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273"/>
          <p:cNvSpPr/>
          <p:nvPr/>
        </p:nvSpPr>
        <p:spPr>
          <a:xfrm>
            <a:off x="4146631" y="404053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1934" y="4761054"/>
            <a:ext cx="81023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09281" y="4738194"/>
            <a:ext cx="81023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lang="en-US" sz="2200" b="0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</a:p>
        </p:txBody>
      </p:sp>
      <p:pic>
        <p:nvPicPr>
          <p:cNvPr id="5" name="Shape 351"/>
          <p:cNvPicPr preferRelativeResize="0"/>
          <p:nvPr/>
        </p:nvPicPr>
        <p:blipFill rotWithShape="1">
          <a:blip r:embed="rId3">
            <a:alphaModFix/>
          </a:blip>
          <a:srcRect t="20143"/>
          <a:stretch/>
        </p:blipFill>
        <p:spPr>
          <a:xfrm>
            <a:off x="457200" y="4133850"/>
            <a:ext cx="8113448" cy="2108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99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5113" y="1261641"/>
            <a:ext cx="8223273" cy="4574908"/>
            <a:chOff x="97419" y="146785"/>
            <a:chExt cx="11771880" cy="6696761"/>
          </a:xfrm>
        </p:grpSpPr>
        <p:sp>
          <p:nvSpPr>
            <p:cNvPr id="2" name="Title 1"/>
            <p:cNvSpPr txBox="1">
              <a:spLocks/>
            </p:cNvSpPr>
            <p:nvPr/>
          </p:nvSpPr>
          <p:spPr>
            <a:xfrm>
              <a:off x="732187" y="146785"/>
              <a:ext cx="10515600" cy="1325563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mtClean="0"/>
                <a:t>K-Means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191" y="1121714"/>
              <a:ext cx="2670603" cy="264744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9620" y="1076006"/>
              <a:ext cx="2718167" cy="268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487" y="1121714"/>
              <a:ext cx="2790829" cy="26439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37820" y="2475860"/>
              <a:ext cx="1559697" cy="1396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Recompute</a:t>
              </a:r>
              <a:r>
                <a:rPr lang="en-US" dirty="0" smtClean="0"/>
                <a:t> Cluster Centers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(1)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0654" y="2496880"/>
              <a:ext cx="1106530" cy="1081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 </a:t>
              </a:r>
            </a:p>
            <a:p>
              <a:r>
                <a:rPr lang="en-US" dirty="0" smtClean="0"/>
                <a:t>Points</a:t>
              </a:r>
            </a:p>
            <a:p>
              <a:r>
                <a:rPr lang="en-US" dirty="0" smtClean="0"/>
                <a:t>   (1)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226794" y="2361063"/>
              <a:ext cx="949421" cy="4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269171" y="2384323"/>
              <a:ext cx="1137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6623" y="4113277"/>
              <a:ext cx="2585881" cy="261161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2395" y="3994619"/>
              <a:ext cx="2814767" cy="284892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17480" y="3953066"/>
              <a:ext cx="2651819" cy="27111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380392" y="4495753"/>
              <a:ext cx="815096" cy="1666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.</a:t>
              </a:r>
              <a:r>
                <a:rPr lang="en-US" sz="5400" dirty="0" smtClean="0"/>
                <a:t>.</a:t>
              </a:r>
            </a:p>
            <a:p>
              <a:r>
                <a:rPr lang="en-US" dirty="0" smtClean="0"/>
                <a:t>  (k)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419" y="5156433"/>
              <a:ext cx="1145539" cy="1081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 </a:t>
              </a:r>
            </a:p>
            <a:p>
              <a:r>
                <a:rPr lang="en-US" dirty="0" smtClean="0"/>
                <a:t>Points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(2)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53559" y="5020616"/>
              <a:ext cx="949421" cy="4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050370" y="5097465"/>
              <a:ext cx="1678202" cy="1396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Recompute</a:t>
              </a:r>
              <a:r>
                <a:rPr lang="en-US" dirty="0" smtClean="0"/>
                <a:t> Cluster Centers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(2)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15954" y="5020616"/>
              <a:ext cx="1137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6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Cluster Analysis?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51" name="Shape 51"/>
          <p:cNvGrpSpPr/>
          <p:nvPr/>
        </p:nvGrpSpPr>
        <p:grpSpPr>
          <a:xfrm>
            <a:off x="3276600" y="3570287"/>
            <a:ext cx="3048000" cy="2678112"/>
            <a:chOff x="3429000" y="4038600"/>
            <a:chExt cx="3048000" cy="2678112"/>
          </a:xfrm>
        </p:grpSpPr>
        <p:cxnSp>
          <p:nvCxnSpPr>
            <p:cNvPr id="52" name="Shape 52"/>
            <p:cNvCxnSpPr/>
            <p:nvPr/>
          </p:nvCxnSpPr>
          <p:spPr>
            <a:xfrm>
              <a:off x="4343400" y="4038600"/>
              <a:ext cx="0" cy="182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4343400" y="5867400"/>
              <a:ext cx="21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4" name="Shape 54"/>
            <p:cNvSpPr/>
            <p:nvPr/>
          </p:nvSpPr>
          <p:spPr>
            <a:xfrm>
              <a:off x="3533775" y="5867400"/>
              <a:ext cx="809625" cy="849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1816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54102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5334000" y="4343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334000" y="4800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5715000" y="4572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5562600" y="4419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5029200" y="4343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5562600" y="4724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5029200" y="4724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3429000" y="5181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3657600" y="5257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3657600" y="5486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886200" y="5257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733800" y="5029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886200" y="5486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429000" y="5410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562600" y="5638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019800" y="57150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791200" y="58674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562600" y="6019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867400" y="60198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10800000" flipH="1">
              <a:off x="5562600" y="57912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5867400" y="5562600"/>
              <a:ext cx="152400" cy="1524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5257800" y="2667000"/>
            <a:ext cx="3048000" cy="2514600"/>
            <a:chOff x="5257800" y="2514600"/>
            <a:chExt cx="3048000" cy="2514600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5257800" y="4343400"/>
              <a:ext cx="228600" cy="685800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80" name="Shape 80"/>
            <p:cNvSpPr/>
            <p:nvPr/>
          </p:nvSpPr>
          <p:spPr>
            <a:xfrm>
              <a:off x="6324600" y="2514600"/>
              <a:ext cx="1981200" cy="1066800"/>
            </a:xfrm>
            <a:prstGeom prst="wedgeRectCallout">
              <a:avLst>
                <a:gd name="adj1" fmla="val -9398"/>
                <a:gd name="adj2" fmla="val 43393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Inter-cluster distances are maximized</a:t>
              </a: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2895600" y="3657600"/>
            <a:ext cx="3276600" cy="2286000"/>
            <a:chOff x="2895600" y="3505200"/>
            <a:chExt cx="3276600" cy="2286000"/>
          </a:xfrm>
        </p:grpSpPr>
        <p:sp>
          <p:nvSpPr>
            <p:cNvPr id="82" name="Shape 82"/>
            <p:cNvSpPr/>
            <p:nvPr/>
          </p:nvSpPr>
          <p:spPr>
            <a:xfrm>
              <a:off x="2895600" y="4114800"/>
              <a:ext cx="1295400" cy="11430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648200" y="3505200"/>
              <a:ext cx="1143000" cy="9906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105400" y="4800600"/>
              <a:ext cx="1066800" cy="9906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1295400" y="2971800"/>
            <a:ext cx="2286000" cy="1676400"/>
            <a:chOff x="1295400" y="2819400"/>
            <a:chExt cx="2286000" cy="1676400"/>
          </a:xfrm>
        </p:grpSpPr>
        <p:cxnSp>
          <p:nvCxnSpPr>
            <p:cNvPr id="86" name="Shape 86"/>
            <p:cNvCxnSpPr/>
            <p:nvPr/>
          </p:nvCxnSpPr>
          <p:spPr>
            <a:xfrm rot="10800000" flipH="1">
              <a:off x="3276600" y="4343400"/>
              <a:ext cx="304800" cy="152400"/>
            </a:xfrm>
            <a:prstGeom prst="straightConnector1">
              <a:avLst/>
            </a:prstGeom>
            <a:noFill/>
            <a:ln w="25400" cap="flat" cmpd="sng">
              <a:solidFill>
                <a:srgbClr val="CC6600"/>
              </a:solidFill>
              <a:prstDash val="solid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87" name="Shape 87"/>
            <p:cNvSpPr/>
            <p:nvPr/>
          </p:nvSpPr>
          <p:spPr>
            <a:xfrm>
              <a:off x="1295400" y="2819400"/>
              <a:ext cx="1981200" cy="1066800"/>
            </a:xfrm>
            <a:prstGeom prst="wedgeRectCallout">
              <a:avLst>
                <a:gd name="adj1" fmla="val 22950"/>
                <a:gd name="adj2" fmla="val 30857"/>
              </a:avLst>
            </a:prstGeom>
            <a:solidFill>
              <a:srgbClr val="00FFFF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60400" y="1766103"/>
            <a:ext cx="8001000" cy="35003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choose initial centroids ?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endParaRPr lang="en-US" sz="8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dirty="0" smtClean="0"/>
              <a:t>Will different choices of initial centroids effect the final results?</a:t>
            </a:r>
            <a:endParaRPr lang="en-US" sz="22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calculate the </a:t>
            </a:r>
            <a:r>
              <a:rPr lang="en-US" sz="2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centroid </a:t>
            </a: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measure ‘Closeness?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dirty="0" smtClean="0"/>
              <a:t>When should this algorithms stop?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K-means always converge to some clusters?</a:t>
            </a:r>
            <a:endParaRPr lang="en-US"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time complexity of K-Means?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centroids are often chosen randomly.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produced vary from one run to another.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centroid is (typically) the mean of the points in the cluster.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‘Closeness’ is measured by Euclidean distance, cosine similarity, correlation, etc.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will converge for common similarity measures mentioned above.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convergence happens in the first few iterations.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the stopping condition is changed to ‘Until relatively few points change clusters’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is O( n * K * I * d 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number of points, K = number of clusters,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number of iterations, d = number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21389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different K-means Clusterings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7962" y="990600"/>
            <a:ext cx="3014377" cy="22734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5" name="Shape 365"/>
          <p:cNvGrpSpPr/>
          <p:nvPr/>
        </p:nvGrpSpPr>
        <p:grpSpPr>
          <a:xfrm>
            <a:off x="5105400" y="3660775"/>
            <a:ext cx="3048000" cy="2587624"/>
            <a:chOff x="5105400" y="3660775"/>
            <a:chExt cx="3048000" cy="2587624"/>
          </a:xfrm>
        </p:grpSpPr>
        <p:pic>
          <p:nvPicPr>
            <p:cNvPr id="366" name="Shape 3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05400" y="3660775"/>
              <a:ext cx="3014377" cy="2273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Shape 367"/>
            <p:cNvSpPr txBox="1"/>
            <p:nvPr/>
          </p:nvSpPr>
          <p:spPr>
            <a:xfrm>
              <a:off x="5410200" y="5881687"/>
              <a:ext cx="2743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Sub-optimal Clustering</a:t>
              </a: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90600" y="3660775"/>
            <a:ext cx="3014377" cy="2587624"/>
            <a:chOff x="990600" y="3660775"/>
            <a:chExt cx="3014377" cy="2587624"/>
          </a:xfrm>
        </p:grpSpPr>
        <p:pic>
          <p:nvPicPr>
            <p:cNvPr id="369" name="Shape 36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0600" y="3660775"/>
              <a:ext cx="3014377" cy="2273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Shape 370"/>
            <p:cNvSpPr txBox="1"/>
            <p:nvPr/>
          </p:nvSpPr>
          <p:spPr>
            <a:xfrm>
              <a:off x="1447800" y="5881687"/>
              <a:ext cx="22860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Optimal Clustering</a:t>
              </a:r>
            </a:p>
          </p:txBody>
        </p:sp>
      </p:grpSp>
      <p:sp>
        <p:nvSpPr>
          <p:cNvPr id="371" name="Shape 371"/>
          <p:cNvSpPr txBox="1"/>
          <p:nvPr/>
        </p:nvSpPr>
        <p:spPr>
          <a:xfrm>
            <a:off x="5257800" y="15240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7205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06575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8800" y="1143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4320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38800" y="3886200"/>
            <a:ext cx="3014377" cy="227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2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Evaluating K-means Clusters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measure is Sum of Squared Error (SSE)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point, the error is the distance to the nearest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SSE, we square these errors and sum them.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data point in cluster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representative point for cluster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show that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the center (mean) of the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two clusters, we can choose the one with the smallest error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easy way to reduce SSE is to increase K, the number of clusters</a:t>
            </a:r>
          </a:p>
          <a:p>
            <a:pPr marL="914400" marR="0" lvl="2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good clustering with smaller K can have a lower SSE than a poor clustering with higher K</a:t>
            </a:r>
          </a:p>
        </p:txBody>
      </p:sp>
      <p:pic>
        <p:nvPicPr>
          <p:cNvPr id="402" name="Shape 4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8700" y="2362200"/>
            <a:ext cx="3175000" cy="96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302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05000" y="1354137"/>
            <a:ext cx="5476826" cy="4131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3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219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2192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194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91200" y="3810000"/>
            <a:ext cx="3014377" cy="227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7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Problems with Selecting Initial Points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K ‘real’ clusters then the chance of selecting one centroid from each cluster is small.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Chance is relatively small when K is large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clusters are the same size, n, then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K = 10, then probability = 10!/10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0.00036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the initial centroids will readjust themselves in ‘right’ way, and sometimes they don’t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example of five pairs of clusters</a:t>
            </a: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857500"/>
            <a:ext cx="7938992" cy="829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4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7159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zh-CN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zh-CN" altLang="en-US" sz="2000" dirty="0"/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documents for browsing, group genes and proteins that have similar functionality, or group stocks with similar price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fluctuations</a:t>
            </a:r>
            <a:endParaRPr lang="en-US" b="1" dirty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Biology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Find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groups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of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i="0" u="none" strike="noStrike" cap="none" dirty="0" smtClean="0">
                <a:solidFill>
                  <a:schemeClr val="dk1"/>
                </a:solidFill>
                <a:sym typeface="Arial"/>
              </a:rPr>
              <a:t>genes</a:t>
            </a:r>
            <a:r>
              <a:rPr lang="zh-CN" altLang="en-US" sz="200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similar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functions.</a:t>
            </a:r>
            <a:endParaRPr lang="en-US" altLang="zh-CN" sz="20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dirty="0" smtClean="0"/>
              <a:t>Medicine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Detect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patterns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spatial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temporal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distribution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disease.</a:t>
            </a:r>
            <a:endParaRPr lang="en-US" altLang="zh-CN" sz="2000" b="1" dirty="0" smtClean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lang="zh-CN" alt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9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1193800"/>
            <a:ext cx="4800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636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10636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3502025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4400" y="3502025"/>
            <a:ext cx="3322576" cy="250745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</a:p>
        </p:txBody>
      </p:sp>
    </p:spTree>
    <p:extLst>
      <p:ext uri="{BB962C8B-B14F-4D97-AF65-F5344CB8AC3E}">
        <p14:creationId xmlns:p14="http://schemas.microsoft.com/office/powerpoint/2010/main" val="6510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7800" y="990600"/>
            <a:ext cx="6637291" cy="5006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4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9906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5212" y="9906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3352800"/>
            <a:ext cx="3322576" cy="250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800" y="3352800"/>
            <a:ext cx="3322576" cy="2507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runs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Helps, but probability is not on your side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and use hierarchical clustering to determine initial centroids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more than k initial centroids and then select among these initial centroids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most widely separated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Postprocessing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Empty Clusters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K-means algorithm can yield empty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strategies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Empty Clusters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K-means algorithm can yield empty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strategies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point that contributes most to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point from the cluster with the highest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several empty clusters, the above can be repeated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378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dirty="0" smtClean="0"/>
              <a:t>??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dirty="0" smtClean="0"/>
              <a:t>??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outliers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small clusters that may represent outliers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‘loose’ clusters, i.e., clusters with relatively high SSE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clusters that are ‘close’ and that have relatively low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3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clusters are of differing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Densities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Non-globular shapes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411162" y="1143000"/>
            <a:ext cx="4900974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zh-CN" alt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None/>
            </a:pPr>
            <a:r>
              <a:rPr lang="en-US" altLang="zh-CN" sz="2000" dirty="0" smtClean="0"/>
              <a:t>Provide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abstraction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prototype,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which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representative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objects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clusters.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spcBef>
                <a:spcPts val="800"/>
              </a:spcBef>
              <a:spcAft>
                <a:spcPts val="0"/>
              </a:spcAft>
            </a:pPr>
            <a:r>
              <a:rPr lang="en-US" altLang="zh-CN" sz="2000" b="1" dirty="0" smtClean="0"/>
              <a:t>Summarization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Reduce </a:t>
            </a:r>
            <a:r>
              <a:rPr lang="en-US" sz="2000" dirty="0"/>
              <a:t>the size of large data </a:t>
            </a:r>
            <a:r>
              <a:rPr lang="en-US" sz="2000" dirty="0" smtClean="0"/>
              <a:t>sets</a:t>
            </a:r>
            <a:r>
              <a:rPr lang="en-US" altLang="zh-CN" sz="2000" dirty="0" smtClean="0"/>
              <a:t>.</a:t>
            </a:r>
            <a:endParaRPr lang="en-US" sz="2000" dirty="0"/>
          </a:p>
          <a:p>
            <a:pPr marL="8001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altLang="zh-CN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/>
              <a:t>a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136511" y="4020574"/>
            <a:ext cx="2209800" cy="517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precipitation in Australia</a:t>
            </a:r>
          </a:p>
        </p:txBody>
      </p:sp>
      <p:pic>
        <p:nvPicPr>
          <p:cNvPr id="6" name="Shape 9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363" t="12121" r="11071" b="18181"/>
          <a:stretch/>
        </p:blipFill>
        <p:spPr>
          <a:xfrm>
            <a:off x="5219218" y="1317062"/>
            <a:ext cx="3657600" cy="2474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6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Sizes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762000" y="49530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9368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Density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762000" y="49530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1254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Non-globular Shapes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143000" y="48768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554" name="Shape 5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1546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868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Shape 5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Shape 566"/>
          <p:cNvSpPr txBox="1"/>
          <p:nvPr/>
        </p:nvSpPr>
        <p:spPr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solution is to use many clusters.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10709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524000"/>
            <a:ext cx="4255127" cy="319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9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1143000" y="48768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612" y="1219200"/>
            <a:ext cx="4255127" cy="319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80"/>
          <p:cNvSpPr txBox="1">
            <a:spLocks/>
          </p:cNvSpPr>
          <p:nvPr/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28571"/>
              </a:lnSpc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on Thursday</a:t>
            </a:r>
            <a:endParaRPr lang="en-US" sz="2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1901" y="1267950"/>
            <a:ext cx="4254661" cy="5029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00" i="1" dirty="0" smtClean="0"/>
              <a:t>Iris</a:t>
            </a:r>
            <a:r>
              <a:rPr lang="en-US" sz="2000" dirty="0" smtClean="0"/>
              <a:t> flower data set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95" y="1770927"/>
            <a:ext cx="5165010" cy="42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 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a set of nested clusters organized as a hierarchical tree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visualized as a dendrogram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tree like diagram that records the sequences of merges or splits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859212"/>
            <a:ext cx="3427741" cy="214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3629025"/>
            <a:ext cx="2317617" cy="2342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Strengths of Hierarchical Clustering</a:t>
            </a:r>
          </a:p>
        </p:txBody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have to assume any particular number of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desired number of clusters can be obtained by ‘cutting’ the dendogram at the proper level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may correspond to meaningful taxonomies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in biological sciences (e.g., animal kingdom, phylogeny reconstruction, …)</a:t>
            </a:r>
          </a:p>
        </p:txBody>
      </p:sp>
    </p:spTree>
    <p:extLst>
      <p:ext uri="{BB962C8B-B14F-4D97-AF65-F5344CB8AC3E}">
        <p14:creationId xmlns:p14="http://schemas.microsoft.com/office/powerpoint/2010/main" val="13392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</a:p>
        </p:txBody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types of hierarchical clustering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Agglomerative: 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the points as individual clusters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merge the closest pair of clusters until only one cluster (or k clusters) left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Divisive: 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one, all-inclusive cluster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ct val="70000"/>
              <a:buFont typeface="Noto Sans Symbols"/>
              <a:buChar char="◆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split a cluster until each cluster contains a point (or there are k clusters)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algorithms use a similarity or distance matrix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or split one cluster at a time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not Cluster Analysis?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35000" y="1548115"/>
            <a:ext cx="7772400" cy="41350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classification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class label information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segmentation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Dividing students into different registration groups alphabetically, by last name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a query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Groupings are a result of an external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Agglomerative Clustering Algorithm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popular hierarchical clustering technique</a:t>
            </a:r>
          </a:p>
          <a:p>
            <a:pPr marL="2057400" marR="0" lvl="4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algorithm is straightforward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proximity matrix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each data point be a cluster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Noto Sans Symbols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Merge the two closest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Noto Sans Symbols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Update the proximity matrix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a single cluster remains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92100" marR="0" lvl="0" indent="-2921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operation is the computation of the proximity of two clusters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approaches to defining the distance between clusters distinguish the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621531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Starting Situation 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clusters of individual points and a proximity matrix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85800" y="44037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2743200" y="5470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1600200" y="3565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1447800" y="5318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3124200" y="3565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1600200" y="29559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457200" y="4708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1828800" y="5318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3124200" y="5089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133600" y="30321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3200400" y="40989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3733800" y="3184525"/>
            <a:ext cx="228600" cy="228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9" name="Shape 629"/>
          <p:cNvGrpSpPr/>
          <p:nvPr/>
        </p:nvGrpSpPr>
        <p:grpSpPr>
          <a:xfrm>
            <a:off x="5257800" y="1903412"/>
            <a:ext cx="3200400" cy="2789237"/>
            <a:chOff x="5486400" y="2574925"/>
            <a:chExt cx="3429000" cy="3267075"/>
          </a:xfrm>
        </p:grpSpPr>
        <p:cxnSp>
          <p:nvCxnSpPr>
            <p:cNvPr id="630" name="Shape 630"/>
            <p:cNvCxnSpPr/>
            <p:nvPr/>
          </p:nvCxnSpPr>
          <p:spPr>
            <a:xfrm>
              <a:off x="586740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1" name="Shape 631"/>
            <p:cNvCxnSpPr/>
            <p:nvPr/>
          </p:nvCxnSpPr>
          <p:spPr>
            <a:xfrm>
              <a:off x="5562600" y="28797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2" name="Shape 632"/>
            <p:cNvCxnSpPr/>
            <p:nvPr/>
          </p:nvCxnSpPr>
          <p:spPr>
            <a:xfrm>
              <a:off x="636905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3" name="Shape 633"/>
            <p:cNvCxnSpPr/>
            <p:nvPr/>
          </p:nvCxnSpPr>
          <p:spPr>
            <a:xfrm>
              <a:off x="6872287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4" name="Shape 634"/>
            <p:cNvCxnSpPr/>
            <p:nvPr/>
          </p:nvCxnSpPr>
          <p:spPr>
            <a:xfrm>
              <a:off x="7375525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5" name="Shape 635"/>
            <p:cNvCxnSpPr/>
            <p:nvPr/>
          </p:nvCxnSpPr>
          <p:spPr>
            <a:xfrm>
              <a:off x="7878762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6" name="Shape 636"/>
            <p:cNvCxnSpPr/>
            <p:nvPr/>
          </p:nvCxnSpPr>
          <p:spPr>
            <a:xfrm>
              <a:off x="8382000" y="2574925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7" name="Shape 637"/>
            <p:cNvCxnSpPr/>
            <p:nvPr/>
          </p:nvCxnSpPr>
          <p:spPr>
            <a:xfrm>
              <a:off x="5562600" y="32908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8" name="Shape 638"/>
            <p:cNvCxnSpPr/>
            <p:nvPr/>
          </p:nvCxnSpPr>
          <p:spPr>
            <a:xfrm>
              <a:off x="5562600" y="37020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9" name="Shape 639"/>
            <p:cNvCxnSpPr/>
            <p:nvPr/>
          </p:nvCxnSpPr>
          <p:spPr>
            <a:xfrm>
              <a:off x="5562600" y="411321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0" name="Shape 640"/>
            <p:cNvCxnSpPr/>
            <p:nvPr/>
          </p:nvCxnSpPr>
          <p:spPr>
            <a:xfrm>
              <a:off x="5562600" y="452437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1" name="Shape 641"/>
            <p:cNvCxnSpPr/>
            <p:nvPr/>
          </p:nvCxnSpPr>
          <p:spPr>
            <a:xfrm>
              <a:off x="5562600" y="4937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42" name="Shape 642"/>
            <p:cNvSpPr txBox="1"/>
            <p:nvPr/>
          </p:nvSpPr>
          <p:spPr>
            <a:xfrm>
              <a:off x="5486400" y="2955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5486400" y="3794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5486400" y="4630737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645" name="Shape 645"/>
            <p:cNvSpPr txBox="1"/>
            <p:nvPr/>
          </p:nvSpPr>
          <p:spPr>
            <a:xfrm>
              <a:off x="5486400" y="4252912"/>
              <a:ext cx="533400" cy="355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5486400" y="34131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5943600" y="2574925"/>
              <a:ext cx="534987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64008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69342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7467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7848600" y="2574925"/>
              <a:ext cx="533400" cy="357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8382000" y="2574925"/>
              <a:ext cx="533400" cy="39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5562600" y="4876800"/>
              <a:ext cx="304800" cy="965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654" name="Shape 654"/>
          <p:cNvSpPr txBox="1"/>
          <p:nvPr/>
        </p:nvSpPr>
        <p:spPr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655" name="Shape 6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5610225"/>
            <a:ext cx="4056062" cy="71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600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merging steps, we have some clusters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Shape 663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Shape 664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295400" y="4953000"/>
            <a:ext cx="7747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Shape 666"/>
          <p:cNvSpPr/>
          <p:nvPr/>
        </p:nvSpPr>
        <p:spPr>
          <a:xfrm rot="10800000">
            <a:off x="2590800" y="48768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Shape 667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grpSp>
        <p:nvGrpSpPr>
          <p:cNvPr id="672" name="Shape 672"/>
          <p:cNvGrpSpPr/>
          <p:nvPr/>
        </p:nvGrpSpPr>
        <p:grpSpPr>
          <a:xfrm>
            <a:off x="5486400" y="1660525"/>
            <a:ext cx="2895600" cy="2212975"/>
            <a:chOff x="5486400" y="2286000"/>
            <a:chExt cx="2971800" cy="2386012"/>
          </a:xfrm>
        </p:grpSpPr>
        <p:sp>
          <p:nvSpPr>
            <p:cNvPr id="673" name="Shape 673"/>
            <p:cNvSpPr txBox="1"/>
            <p:nvPr/>
          </p:nvSpPr>
          <p:spPr>
            <a:xfrm>
              <a:off x="6400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5943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cxnSp>
          <p:nvCxnSpPr>
            <p:cNvPr id="675" name="Shape 675"/>
            <p:cNvCxnSpPr/>
            <p:nvPr/>
          </p:nvCxnSpPr>
          <p:spPr>
            <a:xfrm>
              <a:off x="58674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6" name="Shape 676"/>
            <p:cNvCxnSpPr/>
            <p:nvPr/>
          </p:nvCxnSpPr>
          <p:spPr>
            <a:xfrm>
              <a:off x="5562600" y="25908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7" name="Shape 677"/>
            <p:cNvCxnSpPr/>
            <p:nvPr/>
          </p:nvCxnSpPr>
          <p:spPr>
            <a:xfrm>
              <a:off x="83820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78" name="Shape 678"/>
            <p:cNvCxnSpPr/>
            <p:nvPr/>
          </p:nvCxnSpPr>
          <p:spPr>
            <a:xfrm>
              <a:off x="5562600" y="46482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79" name="Shape 679"/>
            <p:cNvSpPr txBox="1"/>
            <p:nvPr/>
          </p:nvSpPr>
          <p:spPr>
            <a:xfrm>
              <a:off x="5486400" y="2667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5486400" y="3503612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5486400" y="4343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sp>
          <p:nvSpPr>
            <p:cNvPr id="682" name="Shape 682"/>
            <p:cNvSpPr txBox="1"/>
            <p:nvPr/>
          </p:nvSpPr>
          <p:spPr>
            <a:xfrm>
              <a:off x="5486400" y="39624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5486400" y="3124200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684" name="Shape 684"/>
            <p:cNvSpPr txBox="1"/>
            <p:nvPr/>
          </p:nvSpPr>
          <p:spPr>
            <a:xfrm>
              <a:off x="69342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685" name="Shape 685"/>
            <p:cNvSpPr txBox="1"/>
            <p:nvPr/>
          </p:nvSpPr>
          <p:spPr>
            <a:xfrm>
              <a:off x="74676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7924800" y="2286000"/>
              <a:ext cx="533400" cy="3286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cxnSp>
          <p:nvCxnSpPr>
            <p:cNvPr id="687" name="Shape 687"/>
            <p:cNvCxnSpPr/>
            <p:nvPr/>
          </p:nvCxnSpPr>
          <p:spPr>
            <a:xfrm>
              <a:off x="5562600" y="29718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8" name="Shape 688"/>
            <p:cNvCxnSpPr/>
            <p:nvPr/>
          </p:nvCxnSpPr>
          <p:spPr>
            <a:xfrm>
              <a:off x="5562600" y="3810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89" name="Shape 689"/>
            <p:cNvCxnSpPr/>
            <p:nvPr/>
          </p:nvCxnSpPr>
          <p:spPr>
            <a:xfrm>
              <a:off x="5562600" y="3429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0" name="Shape 690"/>
            <p:cNvCxnSpPr/>
            <p:nvPr/>
          </p:nvCxnSpPr>
          <p:spPr>
            <a:xfrm>
              <a:off x="5562600" y="4191000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1" name="Shape 691"/>
            <p:cNvCxnSpPr/>
            <p:nvPr/>
          </p:nvCxnSpPr>
          <p:spPr>
            <a:xfrm>
              <a:off x="64008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2" name="Shape 692"/>
            <p:cNvCxnSpPr/>
            <p:nvPr/>
          </p:nvCxnSpPr>
          <p:spPr>
            <a:xfrm>
              <a:off x="68580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3" name="Shape 693"/>
            <p:cNvCxnSpPr/>
            <p:nvPr/>
          </p:nvCxnSpPr>
          <p:spPr>
            <a:xfrm>
              <a:off x="73914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4" name="Shape 694"/>
            <p:cNvCxnSpPr/>
            <p:nvPr/>
          </p:nvCxnSpPr>
          <p:spPr>
            <a:xfrm>
              <a:off x="7924800" y="2286000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95" name="Shape 695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696" name="Shape 69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713287"/>
            <a:ext cx="4083050" cy="1611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588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merge the two closest clusters (C2 and C5)  and update the proximity matrix.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Shape 704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Shape 705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1295400" y="4953000"/>
            <a:ext cx="7747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Shape 707"/>
          <p:cNvSpPr/>
          <p:nvPr/>
        </p:nvSpPr>
        <p:spPr>
          <a:xfrm rot="10800000">
            <a:off x="2590800" y="48768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grpSp>
        <p:nvGrpSpPr>
          <p:cNvPr id="713" name="Shape 713"/>
          <p:cNvGrpSpPr/>
          <p:nvPr/>
        </p:nvGrpSpPr>
        <p:grpSpPr>
          <a:xfrm>
            <a:off x="5486400" y="1676400"/>
            <a:ext cx="2971800" cy="2193925"/>
            <a:chOff x="5486400" y="1736725"/>
            <a:chExt cx="3048000" cy="2386012"/>
          </a:xfrm>
        </p:grpSpPr>
        <p:sp>
          <p:nvSpPr>
            <p:cNvPr id="714" name="Shape 714"/>
            <p:cNvSpPr txBox="1"/>
            <p:nvPr/>
          </p:nvSpPr>
          <p:spPr>
            <a:xfrm>
              <a:off x="6400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715" name="Shape 715"/>
            <p:cNvSpPr txBox="1"/>
            <p:nvPr/>
          </p:nvSpPr>
          <p:spPr>
            <a:xfrm>
              <a:off x="5943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cxnSp>
          <p:nvCxnSpPr>
            <p:cNvPr id="716" name="Shape 716"/>
            <p:cNvCxnSpPr/>
            <p:nvPr/>
          </p:nvCxnSpPr>
          <p:spPr>
            <a:xfrm>
              <a:off x="58674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7" name="Shape 717"/>
            <p:cNvCxnSpPr/>
            <p:nvPr/>
          </p:nvCxnSpPr>
          <p:spPr>
            <a:xfrm>
              <a:off x="5562600" y="20415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8" name="Shape 718"/>
            <p:cNvCxnSpPr/>
            <p:nvPr/>
          </p:nvCxnSpPr>
          <p:spPr>
            <a:xfrm>
              <a:off x="83820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9" name="Shape 719"/>
            <p:cNvCxnSpPr/>
            <p:nvPr/>
          </p:nvCxnSpPr>
          <p:spPr>
            <a:xfrm>
              <a:off x="5562600" y="40989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20" name="Shape 720"/>
            <p:cNvSpPr txBox="1"/>
            <p:nvPr/>
          </p:nvSpPr>
          <p:spPr>
            <a:xfrm>
              <a:off x="5486400" y="2117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5486400" y="2955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722" name="Shape 722"/>
            <p:cNvSpPr txBox="1"/>
            <p:nvPr/>
          </p:nvSpPr>
          <p:spPr>
            <a:xfrm>
              <a:off x="5486400" y="3792537"/>
              <a:ext cx="533400" cy="33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sp>
          <p:nvSpPr>
            <p:cNvPr id="723" name="Shape 723"/>
            <p:cNvSpPr txBox="1"/>
            <p:nvPr/>
          </p:nvSpPr>
          <p:spPr>
            <a:xfrm>
              <a:off x="5486400" y="34131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5486400" y="25749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</a:p>
          </p:txBody>
        </p:sp>
        <p:sp>
          <p:nvSpPr>
            <p:cNvPr id="725" name="Shape 725"/>
            <p:cNvSpPr txBox="1"/>
            <p:nvPr/>
          </p:nvSpPr>
          <p:spPr>
            <a:xfrm>
              <a:off x="69342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</a:p>
          </p:txBody>
        </p:sp>
        <p:sp>
          <p:nvSpPr>
            <p:cNvPr id="726" name="Shape 726"/>
            <p:cNvSpPr txBox="1"/>
            <p:nvPr/>
          </p:nvSpPr>
          <p:spPr>
            <a:xfrm>
              <a:off x="74676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</a:p>
          </p:txBody>
        </p:sp>
        <p:sp>
          <p:nvSpPr>
            <p:cNvPr id="727" name="Shape 727"/>
            <p:cNvSpPr txBox="1"/>
            <p:nvPr/>
          </p:nvSpPr>
          <p:spPr>
            <a:xfrm>
              <a:off x="7924800" y="1736725"/>
              <a:ext cx="533400" cy="331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</a:p>
          </p:txBody>
        </p:sp>
        <p:cxnSp>
          <p:nvCxnSpPr>
            <p:cNvPr id="728" name="Shape 728"/>
            <p:cNvCxnSpPr/>
            <p:nvPr/>
          </p:nvCxnSpPr>
          <p:spPr>
            <a:xfrm>
              <a:off x="5562600" y="24225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9" name="Shape 729"/>
            <p:cNvCxnSpPr/>
            <p:nvPr/>
          </p:nvCxnSpPr>
          <p:spPr>
            <a:xfrm>
              <a:off x="5562600" y="3260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0" name="Shape 730"/>
            <p:cNvCxnSpPr/>
            <p:nvPr/>
          </p:nvCxnSpPr>
          <p:spPr>
            <a:xfrm>
              <a:off x="5562600" y="2879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1" name="Shape 731"/>
            <p:cNvCxnSpPr/>
            <p:nvPr/>
          </p:nvCxnSpPr>
          <p:spPr>
            <a:xfrm>
              <a:off x="5562600" y="3641725"/>
              <a:ext cx="2819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2" name="Shape 732"/>
            <p:cNvCxnSpPr/>
            <p:nvPr/>
          </p:nvCxnSpPr>
          <p:spPr>
            <a:xfrm>
              <a:off x="64008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3" name="Shape 733"/>
            <p:cNvCxnSpPr/>
            <p:nvPr/>
          </p:nvCxnSpPr>
          <p:spPr>
            <a:xfrm>
              <a:off x="68580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4" name="Shape 734"/>
            <p:cNvCxnSpPr/>
            <p:nvPr/>
          </p:nvCxnSpPr>
          <p:spPr>
            <a:xfrm>
              <a:off x="73914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5" name="Shape 735"/>
            <p:cNvCxnSpPr/>
            <p:nvPr/>
          </p:nvCxnSpPr>
          <p:spPr>
            <a:xfrm>
              <a:off x="7924800" y="1736725"/>
              <a:ext cx="0" cy="236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36" name="Shape 736"/>
            <p:cNvSpPr/>
            <p:nvPr/>
          </p:nvSpPr>
          <p:spPr>
            <a:xfrm>
              <a:off x="5867400" y="2422525"/>
              <a:ext cx="2514600" cy="4572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5867400" y="3641725"/>
              <a:ext cx="2514600" cy="4572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 rot="5400000">
              <a:off x="5588793" y="2831306"/>
              <a:ext cx="2060575" cy="47466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 rot="5400000">
              <a:off x="7107237" y="2822575"/>
              <a:ext cx="2058987" cy="49371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40" name="Shape 740"/>
          <p:cNvSpPr/>
          <p:nvPr/>
        </p:nvSpPr>
        <p:spPr>
          <a:xfrm>
            <a:off x="990600" y="4648200"/>
            <a:ext cx="2514600" cy="1295400"/>
          </a:xfrm>
          <a:prstGeom prst="ellipse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742" name="Shape 7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495800"/>
            <a:ext cx="4083050" cy="1846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09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Merging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“How do we update the proximity matrix?”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609600" y="3886200"/>
            <a:ext cx="5461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Shape 750"/>
          <p:cNvSpPr/>
          <p:nvPr/>
        </p:nvSpPr>
        <p:spPr>
          <a:xfrm rot="-5400000">
            <a:off x="1600200" y="2667000"/>
            <a:ext cx="762000" cy="91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Shape 751"/>
          <p:cNvSpPr/>
          <p:nvPr/>
        </p:nvSpPr>
        <p:spPr>
          <a:xfrm rot="10800000">
            <a:off x="3352800" y="3048000"/>
            <a:ext cx="685800" cy="76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1295400" y="4953000"/>
            <a:ext cx="2362200" cy="7731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Shape 753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C5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       ?        ?        ?    	   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cxnSp>
        <p:nvCxnSpPr>
          <p:cNvPr id="763" name="Shape 763"/>
          <p:cNvCxnSpPr/>
          <p:nvPr/>
        </p:nvCxnSpPr>
        <p:spPr>
          <a:xfrm>
            <a:off x="60198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64" name="Shape 764"/>
          <p:cNvCxnSpPr/>
          <p:nvPr/>
        </p:nvCxnSpPr>
        <p:spPr>
          <a:xfrm>
            <a:off x="5715000" y="22860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65" name="Shape 765"/>
          <p:cNvSpPr txBox="1"/>
          <p:nvPr/>
        </p:nvSpPr>
        <p:spPr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</a:p>
        </p:txBody>
      </p:sp>
      <p:cxnSp>
        <p:nvCxnSpPr>
          <p:cNvPr id="771" name="Shape 771"/>
          <p:cNvCxnSpPr/>
          <p:nvPr/>
        </p:nvCxnSpPr>
        <p:spPr>
          <a:xfrm>
            <a:off x="5715000" y="26670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2" name="Shape 772"/>
          <p:cNvCxnSpPr/>
          <p:nvPr/>
        </p:nvCxnSpPr>
        <p:spPr>
          <a:xfrm>
            <a:off x="5715000" y="3505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3" name="Shape 773"/>
          <p:cNvCxnSpPr/>
          <p:nvPr/>
        </p:nvCxnSpPr>
        <p:spPr>
          <a:xfrm>
            <a:off x="5715000" y="3124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4" name="Shape 774"/>
          <p:cNvCxnSpPr/>
          <p:nvPr/>
        </p:nvCxnSpPr>
        <p:spPr>
          <a:xfrm>
            <a:off x="5715000" y="3886200"/>
            <a:ext cx="236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5" name="Shape 775"/>
          <p:cNvCxnSpPr/>
          <p:nvPr/>
        </p:nvCxnSpPr>
        <p:spPr>
          <a:xfrm>
            <a:off x="65532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6" name="Shape 776"/>
          <p:cNvCxnSpPr/>
          <p:nvPr/>
        </p:nvCxnSpPr>
        <p:spPr>
          <a:xfrm>
            <a:off x="70104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7" name="Shape 777"/>
          <p:cNvCxnSpPr/>
          <p:nvPr/>
        </p:nvCxnSpPr>
        <p:spPr>
          <a:xfrm>
            <a:off x="75438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8" name="Shape 778"/>
          <p:cNvCxnSpPr/>
          <p:nvPr/>
        </p:nvCxnSpPr>
        <p:spPr>
          <a:xfrm>
            <a:off x="8077200" y="1981200"/>
            <a:ext cx="0" cy="1905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9" name="Shape 779"/>
          <p:cNvSpPr txBox="1"/>
          <p:nvPr/>
        </p:nvSpPr>
        <p:spPr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pic>
        <p:nvPicPr>
          <p:cNvPr id="780" name="Shape 7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435475"/>
            <a:ext cx="4083050" cy="196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819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787" name="Shape 787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788" name="Shape 788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9" name="Shape 789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0" name="Shape 790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1" name="Shape 791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2" name="Shape 792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3" name="Shape 793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4" name="Shape 794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5" name="Shape 795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6" name="Shape 796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7" name="Shape 797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8" name="Shape 798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99" name="Shape 799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00" name="Shape 800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1" name="Shape 801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03" name="Shape 803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4" name="Shape 804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07" name="Shape 807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10" name="Shape 810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cxnSp>
        <p:nvCxnSpPr>
          <p:cNvPr id="812" name="Shape 812"/>
          <p:cNvCxnSpPr/>
          <p:nvPr/>
        </p:nvCxnSpPr>
        <p:spPr>
          <a:xfrm>
            <a:off x="2209800" y="2057400"/>
            <a:ext cx="1066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13" name="Shape 813"/>
          <p:cNvSpPr txBox="1"/>
          <p:nvPr/>
        </p:nvSpPr>
        <p:spPr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Similarity?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  <p:sp>
        <p:nvSpPr>
          <p:cNvPr id="815" name="Shape 81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Shape 81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Shape 81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Shape 81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Shape 81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Shape 82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Shape 82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Shape 82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Shape 82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Shape 82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</p:spTree>
    <p:extLst>
      <p:ext uri="{BB962C8B-B14F-4D97-AF65-F5344CB8AC3E}">
        <p14:creationId xmlns:p14="http://schemas.microsoft.com/office/powerpoint/2010/main" val="935216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832" name="Shape 832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833" name="Shape 833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4" name="Shape 834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5" name="Shape 835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6" name="Shape 836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7" name="Shape 837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8" name="Shape 838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39" name="Shape 839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0" name="Shape 840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1" name="Shape 841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3" name="Shape 843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4" name="Shape 844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45" name="Shape 845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46" name="Shape 846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48" name="Shape 848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49" name="Shape 849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50" name="Shape 850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51" name="Shape 851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52" name="Shape 852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53" name="Shape 853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54" name="Shape 854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55" name="Shape 855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856" name="Shape 856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857" name="Shape 857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8" name="Shape 858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Shape 859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0" name="Shape 860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Shape 861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2" name="Shape 862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Shape 863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Shape 864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Shape 865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Shape 866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7" name="Shape 867"/>
          <p:cNvCxnSpPr/>
          <p:nvPr/>
        </p:nvCxnSpPr>
        <p:spPr>
          <a:xfrm rot="10800000" flipH="1">
            <a:off x="1981200" y="1600200"/>
            <a:ext cx="1524000" cy="15240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868" name="Shape 868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953009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876" name="Shape 876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877" name="Shape 877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8" name="Shape 878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9" name="Shape 879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0" name="Shape 880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1" name="Shape 881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2" name="Shape 882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3" name="Shape 883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4" name="Shape 884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5" name="Shape 885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6" name="Shape 886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7" name="Shape 887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88" name="Shape 888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89" name="Shape 889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90" name="Shape 890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91" name="Shape 891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93" name="Shape 893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94" name="Shape 894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895" name="Shape 895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896" name="Shape 896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897" name="Shape 897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898" name="Shape 898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899" name="Shape 899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900" name="Shape 900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901" name="Shape 901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2" name="Shape 902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Shape 903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Shape 904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Shape 905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Shape 906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Shape 907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8" name="Shape 908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Shape 909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Shape 910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1" name="Shape 911"/>
          <p:cNvCxnSpPr/>
          <p:nvPr/>
        </p:nvCxnSpPr>
        <p:spPr>
          <a:xfrm rot="10800000" flipH="1">
            <a:off x="914400" y="1676400"/>
            <a:ext cx="3962400" cy="22860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12" name="Shape 912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70057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920" name="Shape 920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921" name="Shape 921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2" name="Shape 922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3" name="Shape 923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4" name="Shape 924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5" name="Shape 925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6" name="Shape 926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7" name="Shape 927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8" name="Shape 928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29" name="Shape 929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0" name="Shape 930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1" name="Shape 931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2" name="Shape 932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33" name="Shape 933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34" name="Shape 934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35" name="Shape 935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36" name="Shape 936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38" name="Shape 938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39" name="Shape 939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40" name="Shape 940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41" name="Shape 941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42" name="Shape 942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43" name="Shape 943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944" name="Shape 944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945" name="Shape 945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Shape 94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Shape 94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Shape 94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Shape 94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Shape 95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1" name="Shape 95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2" name="Shape 952"/>
          <p:cNvSpPr/>
          <p:nvPr/>
        </p:nvSpPr>
        <p:spPr>
          <a:xfrm rot="-5400000" flipH="1">
            <a:off x="3516312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Shape 95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Shape 95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5" name="Shape 955"/>
          <p:cNvCxnSpPr/>
          <p:nvPr/>
        </p:nvCxnSpPr>
        <p:spPr>
          <a:xfrm>
            <a:off x="1828800" y="2209800"/>
            <a:ext cx="2209800" cy="76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6" name="Shape 956"/>
          <p:cNvCxnSpPr/>
          <p:nvPr/>
        </p:nvCxnSpPr>
        <p:spPr>
          <a:xfrm rot="10800000" flipH="1">
            <a:off x="1828800" y="1676400"/>
            <a:ext cx="1676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 rot="10800000" flipH="1">
            <a:off x="1828800" y="1295400"/>
            <a:ext cx="2209800" cy="914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8" name="Shape 958"/>
          <p:cNvCxnSpPr/>
          <p:nvPr/>
        </p:nvCxnSpPr>
        <p:spPr>
          <a:xfrm rot="10800000" flipH="1">
            <a:off x="1828800" y="1676400"/>
            <a:ext cx="30480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9" name="Shape 959"/>
          <p:cNvCxnSpPr/>
          <p:nvPr/>
        </p:nvCxnSpPr>
        <p:spPr>
          <a:xfrm>
            <a:off x="1981200" y="1828800"/>
            <a:ext cx="2057400" cy="457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0" name="Shape 960"/>
          <p:cNvCxnSpPr/>
          <p:nvPr/>
        </p:nvCxnSpPr>
        <p:spPr>
          <a:xfrm rot="10800000" flipH="1">
            <a:off x="1981200" y="1676400"/>
            <a:ext cx="1524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1" name="Shape 961"/>
          <p:cNvCxnSpPr/>
          <p:nvPr/>
        </p:nvCxnSpPr>
        <p:spPr>
          <a:xfrm rot="10800000" flipH="1">
            <a:off x="1981200" y="1295400"/>
            <a:ext cx="2057400" cy="533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2" name="Shape 962"/>
          <p:cNvCxnSpPr/>
          <p:nvPr/>
        </p:nvCxnSpPr>
        <p:spPr>
          <a:xfrm rot="10800000" flipH="1">
            <a:off x="1981200" y="1676400"/>
            <a:ext cx="28956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3" name="Shape 963"/>
          <p:cNvCxnSpPr/>
          <p:nvPr/>
        </p:nvCxnSpPr>
        <p:spPr>
          <a:xfrm>
            <a:off x="914400" y="1905000"/>
            <a:ext cx="3124200" cy="3810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4" name="Shape 964"/>
          <p:cNvCxnSpPr/>
          <p:nvPr/>
        </p:nvCxnSpPr>
        <p:spPr>
          <a:xfrm rot="10800000" flipH="1">
            <a:off x="914400" y="1676400"/>
            <a:ext cx="39624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5" name="Shape 965"/>
          <p:cNvCxnSpPr/>
          <p:nvPr/>
        </p:nvCxnSpPr>
        <p:spPr>
          <a:xfrm rot="10800000" flipH="1">
            <a:off x="914400" y="1295400"/>
            <a:ext cx="3124200" cy="609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6" name="Shape 966"/>
          <p:cNvCxnSpPr/>
          <p:nvPr/>
        </p:nvCxnSpPr>
        <p:spPr>
          <a:xfrm rot="10800000" flipH="1">
            <a:off x="914400" y="1676400"/>
            <a:ext cx="25908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7" name="Shape 967"/>
          <p:cNvCxnSpPr/>
          <p:nvPr/>
        </p:nvCxnSpPr>
        <p:spPr>
          <a:xfrm>
            <a:off x="1752600" y="1447800"/>
            <a:ext cx="2286000" cy="8382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8" name="Shape 968"/>
          <p:cNvCxnSpPr/>
          <p:nvPr/>
        </p:nvCxnSpPr>
        <p:spPr>
          <a:xfrm>
            <a:off x="1752600" y="1447800"/>
            <a:ext cx="17526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9" name="Shape 969"/>
          <p:cNvCxnSpPr/>
          <p:nvPr/>
        </p:nvCxnSpPr>
        <p:spPr>
          <a:xfrm rot="10800000" flipH="1">
            <a:off x="1752600" y="1295400"/>
            <a:ext cx="2286000" cy="1524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0" name="Shape 970"/>
          <p:cNvCxnSpPr/>
          <p:nvPr/>
        </p:nvCxnSpPr>
        <p:spPr>
          <a:xfrm>
            <a:off x="1752600" y="1447800"/>
            <a:ext cx="3124200" cy="228600"/>
          </a:xfrm>
          <a:prstGeom prst="straightConnector1">
            <a:avLst/>
          </a:prstGeom>
          <a:noFill/>
          <a:ln w="9525" cap="flat" cmpd="sng">
            <a:solidFill>
              <a:srgbClr val="FFCC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71" name="Shape 971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735033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7" name="Shape 977"/>
          <p:cNvCxnSpPr/>
          <p:nvPr/>
        </p:nvCxnSpPr>
        <p:spPr>
          <a:xfrm>
            <a:off x="1371600" y="1981200"/>
            <a:ext cx="2895600" cy="0"/>
          </a:xfrm>
          <a:prstGeom prst="straightConnector1">
            <a:avLst/>
          </a:prstGeom>
          <a:noFill/>
          <a:ln w="25400" cap="flat" cmpd="sng">
            <a:solidFill>
              <a:srgbClr val="FFCC00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78" name="Shape 978"/>
          <p:cNvSpPr/>
          <p:nvPr/>
        </p:nvSpPr>
        <p:spPr>
          <a:xfrm rot="-5400000">
            <a:off x="462756" y="1289843"/>
            <a:ext cx="1828800" cy="13827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Shape 97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</a:p>
        </p:txBody>
      </p:sp>
      <p:sp>
        <p:nvSpPr>
          <p:cNvPr id="980" name="Shape 980"/>
          <p:cNvSpPr txBox="1">
            <a:spLocks noGrp="1"/>
          </p:cNvSpPr>
          <p:nvPr>
            <p:ph type="body" idx="1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981" name="Shape 981"/>
          <p:cNvGrpSpPr/>
          <p:nvPr/>
        </p:nvGrpSpPr>
        <p:grpSpPr>
          <a:xfrm>
            <a:off x="5486400" y="1066800"/>
            <a:ext cx="3429000" cy="3508375"/>
            <a:chOff x="5486400" y="2286000"/>
            <a:chExt cx="3429000" cy="3508375"/>
          </a:xfrm>
        </p:grpSpPr>
        <p:cxnSp>
          <p:nvCxnSpPr>
            <p:cNvPr id="982" name="Shape 982"/>
            <p:cNvCxnSpPr/>
            <p:nvPr/>
          </p:nvCxnSpPr>
          <p:spPr>
            <a:xfrm>
              <a:off x="58674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3" name="Shape 983"/>
            <p:cNvCxnSpPr/>
            <p:nvPr/>
          </p:nvCxnSpPr>
          <p:spPr>
            <a:xfrm>
              <a:off x="5562600" y="25908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4" name="Shape 984"/>
            <p:cNvCxnSpPr/>
            <p:nvPr/>
          </p:nvCxnSpPr>
          <p:spPr>
            <a:xfrm>
              <a:off x="636905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5" name="Shape 985"/>
            <p:cNvCxnSpPr/>
            <p:nvPr/>
          </p:nvCxnSpPr>
          <p:spPr>
            <a:xfrm>
              <a:off x="6872287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6" name="Shape 986"/>
            <p:cNvCxnSpPr/>
            <p:nvPr/>
          </p:nvCxnSpPr>
          <p:spPr>
            <a:xfrm>
              <a:off x="7375525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7" name="Shape 987"/>
            <p:cNvCxnSpPr/>
            <p:nvPr/>
          </p:nvCxnSpPr>
          <p:spPr>
            <a:xfrm>
              <a:off x="7878762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8" name="Shape 988"/>
            <p:cNvCxnSpPr/>
            <p:nvPr/>
          </p:nvCxnSpPr>
          <p:spPr>
            <a:xfrm>
              <a:off x="8382000" y="2286000"/>
              <a:ext cx="0" cy="266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9" name="Shape 989"/>
            <p:cNvCxnSpPr/>
            <p:nvPr/>
          </p:nvCxnSpPr>
          <p:spPr>
            <a:xfrm>
              <a:off x="5562600" y="3001962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0" name="Shape 990"/>
            <p:cNvCxnSpPr/>
            <p:nvPr/>
          </p:nvCxnSpPr>
          <p:spPr>
            <a:xfrm>
              <a:off x="5562600" y="3413125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1" name="Shape 991"/>
            <p:cNvCxnSpPr/>
            <p:nvPr/>
          </p:nvCxnSpPr>
          <p:spPr>
            <a:xfrm>
              <a:off x="5562600" y="3824287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2" name="Shape 992"/>
            <p:cNvCxnSpPr/>
            <p:nvPr/>
          </p:nvCxnSpPr>
          <p:spPr>
            <a:xfrm>
              <a:off x="5562600" y="423545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3" name="Shape 993"/>
            <p:cNvCxnSpPr/>
            <p:nvPr/>
          </p:nvCxnSpPr>
          <p:spPr>
            <a:xfrm>
              <a:off x="5562600" y="4648200"/>
              <a:ext cx="29718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94" name="Shape 994"/>
            <p:cNvSpPr txBox="1"/>
            <p:nvPr/>
          </p:nvSpPr>
          <p:spPr>
            <a:xfrm>
              <a:off x="5486400" y="2667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995" name="Shape 995"/>
            <p:cNvSpPr txBox="1"/>
            <p:nvPr/>
          </p:nvSpPr>
          <p:spPr>
            <a:xfrm>
              <a:off x="5486400" y="3505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996" name="Shape 996"/>
            <p:cNvSpPr txBox="1"/>
            <p:nvPr/>
          </p:nvSpPr>
          <p:spPr>
            <a:xfrm>
              <a:off x="5486400" y="4343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997" name="Shape 997"/>
            <p:cNvSpPr txBox="1"/>
            <p:nvPr/>
          </p:nvSpPr>
          <p:spPr>
            <a:xfrm>
              <a:off x="5486400" y="39624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998" name="Shape 998"/>
            <p:cNvSpPr txBox="1"/>
            <p:nvPr/>
          </p:nvSpPr>
          <p:spPr>
            <a:xfrm>
              <a:off x="5486400" y="31242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999" name="Shape 999"/>
            <p:cNvSpPr txBox="1"/>
            <p:nvPr/>
          </p:nvSpPr>
          <p:spPr>
            <a:xfrm>
              <a:off x="5943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</a:p>
          </p:txBody>
        </p:sp>
        <p:sp>
          <p:nvSpPr>
            <p:cNvPr id="1000" name="Shape 1000"/>
            <p:cNvSpPr txBox="1"/>
            <p:nvPr/>
          </p:nvSpPr>
          <p:spPr>
            <a:xfrm>
              <a:off x="64008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</a:p>
          </p:txBody>
        </p:sp>
        <p:sp>
          <p:nvSpPr>
            <p:cNvPr id="1001" name="Shape 1001"/>
            <p:cNvSpPr txBox="1"/>
            <p:nvPr/>
          </p:nvSpPr>
          <p:spPr>
            <a:xfrm>
              <a:off x="69342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</a:p>
          </p:txBody>
        </p:sp>
        <p:sp>
          <p:nvSpPr>
            <p:cNvPr id="1002" name="Shape 1002"/>
            <p:cNvSpPr txBox="1"/>
            <p:nvPr/>
          </p:nvSpPr>
          <p:spPr>
            <a:xfrm>
              <a:off x="7467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</a:p>
          </p:txBody>
        </p:sp>
        <p:sp>
          <p:nvSpPr>
            <p:cNvPr id="1003" name="Shape 1003"/>
            <p:cNvSpPr txBox="1"/>
            <p:nvPr/>
          </p:nvSpPr>
          <p:spPr>
            <a:xfrm>
              <a:off x="7848600" y="22860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</a:p>
          </p:txBody>
        </p:sp>
        <p:sp>
          <p:nvSpPr>
            <p:cNvPr id="1004" name="Shape 1004"/>
            <p:cNvSpPr txBox="1"/>
            <p:nvPr/>
          </p:nvSpPr>
          <p:spPr>
            <a:xfrm>
              <a:off x="8382000" y="2286000"/>
              <a:ext cx="533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</a:p>
          </p:txBody>
        </p:sp>
        <p:sp>
          <p:nvSpPr>
            <p:cNvPr id="1005" name="Shape 1005"/>
            <p:cNvSpPr txBox="1"/>
            <p:nvPr/>
          </p:nvSpPr>
          <p:spPr>
            <a:xfrm>
              <a:off x="5638800" y="4724400"/>
              <a:ext cx="533400" cy="10699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1006" name="Shape 1006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Shape 1007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Shape 1008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9" name="Shape 1009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Shape 1010"/>
          <p:cNvSpPr/>
          <p:nvPr/>
        </p:nvSpPr>
        <p:spPr>
          <a:xfrm rot="-5400000" flipH="1">
            <a:off x="3352800" y="1143000"/>
            <a:ext cx="1828800" cy="167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89" y="12699"/>
                </a:moveTo>
                <a:cubicBezTo>
                  <a:pt x="76053" y="5705"/>
                  <a:pt x="62207" y="3865"/>
                  <a:pt x="49765" y="0"/>
                </a:cubicBezTo>
                <a:cubicBezTo>
                  <a:pt x="39130" y="1288"/>
                  <a:pt x="38528" y="1840"/>
                  <a:pt x="30501" y="6257"/>
                </a:cubicBezTo>
                <a:cubicBezTo>
                  <a:pt x="28896" y="10490"/>
                  <a:pt x="26488" y="13435"/>
                  <a:pt x="25083" y="17668"/>
                </a:cubicBezTo>
                <a:cubicBezTo>
                  <a:pt x="26688" y="34785"/>
                  <a:pt x="30903" y="29263"/>
                  <a:pt x="14046" y="31656"/>
                </a:cubicBezTo>
                <a:cubicBezTo>
                  <a:pt x="12642" y="31840"/>
                  <a:pt x="11237" y="32392"/>
                  <a:pt x="9832" y="32760"/>
                </a:cubicBezTo>
                <a:cubicBezTo>
                  <a:pt x="5819" y="38466"/>
                  <a:pt x="7826" y="34601"/>
                  <a:pt x="5819" y="40490"/>
                </a:cubicBezTo>
                <a:cubicBezTo>
                  <a:pt x="5016" y="43067"/>
                  <a:pt x="3010" y="48036"/>
                  <a:pt x="3010" y="48036"/>
                </a:cubicBezTo>
                <a:cubicBezTo>
                  <a:pt x="3612" y="55582"/>
                  <a:pt x="0" y="65337"/>
                  <a:pt x="5819" y="70674"/>
                </a:cubicBezTo>
                <a:cubicBezTo>
                  <a:pt x="9230" y="73803"/>
                  <a:pt x="19464" y="75828"/>
                  <a:pt x="19464" y="75828"/>
                </a:cubicBezTo>
                <a:cubicBezTo>
                  <a:pt x="18461" y="80613"/>
                  <a:pt x="16856" y="85030"/>
                  <a:pt x="15451" y="89631"/>
                </a:cubicBezTo>
                <a:cubicBezTo>
                  <a:pt x="15852" y="96257"/>
                  <a:pt x="14247" y="107668"/>
                  <a:pt x="20869" y="113558"/>
                </a:cubicBezTo>
                <a:cubicBezTo>
                  <a:pt x="24280" y="116687"/>
                  <a:pt x="28896" y="117423"/>
                  <a:pt x="33311" y="118711"/>
                </a:cubicBezTo>
                <a:cubicBezTo>
                  <a:pt x="34715" y="119079"/>
                  <a:pt x="37324" y="120000"/>
                  <a:pt x="37324" y="120000"/>
                </a:cubicBezTo>
                <a:cubicBezTo>
                  <a:pt x="42943" y="118343"/>
                  <a:pt x="44949" y="115582"/>
                  <a:pt x="48361" y="111165"/>
                </a:cubicBezTo>
                <a:cubicBezTo>
                  <a:pt x="55384" y="115214"/>
                  <a:pt x="62408" y="118159"/>
                  <a:pt x="70434" y="120000"/>
                </a:cubicBezTo>
                <a:cubicBezTo>
                  <a:pt x="80267" y="118527"/>
                  <a:pt x="84080" y="116134"/>
                  <a:pt x="89698" y="108588"/>
                </a:cubicBezTo>
                <a:cubicBezTo>
                  <a:pt x="93712" y="97730"/>
                  <a:pt x="80869" y="101779"/>
                  <a:pt x="104749" y="99754"/>
                </a:cubicBezTo>
                <a:cubicBezTo>
                  <a:pt x="111371" y="95705"/>
                  <a:pt x="111772" y="88711"/>
                  <a:pt x="114381" y="82085"/>
                </a:cubicBezTo>
                <a:cubicBezTo>
                  <a:pt x="112575" y="76932"/>
                  <a:pt x="112775" y="75092"/>
                  <a:pt x="107558" y="71963"/>
                </a:cubicBezTo>
                <a:cubicBezTo>
                  <a:pt x="102742" y="65337"/>
                  <a:pt x="106153" y="66625"/>
                  <a:pt x="112976" y="64417"/>
                </a:cubicBezTo>
                <a:cubicBezTo>
                  <a:pt x="119397" y="55766"/>
                  <a:pt x="117591" y="59815"/>
                  <a:pt x="120000" y="53006"/>
                </a:cubicBezTo>
                <a:cubicBezTo>
                  <a:pt x="119598" y="49877"/>
                  <a:pt x="119799" y="40122"/>
                  <a:pt x="117190" y="35337"/>
                </a:cubicBezTo>
                <a:cubicBezTo>
                  <a:pt x="112374" y="26871"/>
                  <a:pt x="99130" y="20613"/>
                  <a:pt x="89698" y="17668"/>
                </a:cubicBezTo>
                <a:cubicBezTo>
                  <a:pt x="87692" y="17116"/>
                  <a:pt x="87892" y="14355"/>
                  <a:pt x="86889" y="12699"/>
                </a:cubicBez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1" name="Shape 1011"/>
          <p:cNvSpPr/>
          <p:nvPr/>
        </p:nvSpPr>
        <p:spPr>
          <a:xfrm rot="-5400000" flipH="1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2" name="Shape 1012"/>
          <p:cNvSpPr/>
          <p:nvPr/>
        </p:nvSpPr>
        <p:spPr>
          <a:xfrm rot="-5400000" flipH="1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3" name="Shape 1013"/>
          <p:cNvSpPr/>
          <p:nvPr/>
        </p:nvSpPr>
        <p:spPr>
          <a:xfrm rot="-5400000" flipH="1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4" name="Shape 1014"/>
          <p:cNvSpPr/>
          <p:nvPr/>
        </p:nvSpPr>
        <p:spPr>
          <a:xfrm rot="-5400000" flipH="1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Shape 101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</a:p>
        </p:txBody>
      </p:sp>
      <p:sp>
        <p:nvSpPr>
          <p:cNvPr id="1016" name="Shape 1016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58043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14842" y="5417697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Notion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a Cluster can be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Ambiguous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674225" y="1511460"/>
            <a:ext cx="3344862" cy="1479550"/>
            <a:chOff x="685800" y="1905000"/>
            <a:chExt cx="3344862" cy="1479550"/>
          </a:xfrm>
        </p:grpSpPr>
        <p:grpSp>
          <p:nvGrpSpPr>
            <p:cNvPr id="109" name="Shape 109"/>
            <p:cNvGrpSpPr/>
            <p:nvPr/>
          </p:nvGrpSpPr>
          <p:grpSpPr>
            <a:xfrm>
              <a:off x="685800" y="1905000"/>
              <a:ext cx="3344862" cy="819150"/>
              <a:chOff x="3911600" y="3644900"/>
              <a:chExt cx="4181475" cy="102552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724535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6845300" y="45116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7089775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7000875" y="43561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6867525" y="39338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66008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6734175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7600950" y="43116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7956550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7600950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10800000" flipH="1">
                <a:off x="4556125" y="38449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10800000" flipH="1">
                <a:off x="4156075" y="36671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 rot="10800000" flipH="1">
                <a:off x="4400550" y="3644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 rot="10800000" flipH="1">
                <a:off x="4311650" y="38227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10800000" flipH="1">
                <a:off x="4178300" y="42449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 rot="10800000" flipH="1">
                <a:off x="3911600" y="43338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" name="Shape 126"/>
              <p:cNvSpPr/>
              <p:nvPr/>
            </p:nvSpPr>
            <p:spPr>
              <a:xfrm rot="10800000" flipH="1">
                <a:off x="4044950" y="453390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 rot="10800000" flipH="1">
                <a:off x="4911725" y="3867150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 rot="10800000" flipH="1">
                <a:off x="5267325" y="402272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 rot="10800000" flipH="1">
                <a:off x="4911725" y="4156075"/>
                <a:ext cx="136525" cy="136525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0" name="Shape 130"/>
            <p:cNvSpPr txBox="1"/>
            <p:nvPr/>
          </p:nvSpPr>
          <p:spPr>
            <a:xfrm>
              <a:off x="990600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many clusters?</a:t>
              </a: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582945" y="3696066"/>
            <a:ext cx="3344862" cy="1371600"/>
            <a:chOff x="4960937" y="4114800"/>
            <a:chExt cx="3344862" cy="1371600"/>
          </a:xfrm>
        </p:grpSpPr>
        <p:grpSp>
          <p:nvGrpSpPr>
            <p:cNvPr id="132" name="Shape 132"/>
            <p:cNvGrpSpPr/>
            <p:nvPr/>
          </p:nvGrpSpPr>
          <p:grpSpPr>
            <a:xfrm>
              <a:off x="4960937" y="4114800"/>
              <a:ext cx="3344862" cy="822324"/>
              <a:chOff x="4960937" y="4114800"/>
              <a:chExt cx="3344862" cy="822324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7627937" y="4667250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7307262" y="481012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7502525" y="48275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7432675" y="4684712"/>
                <a:ext cx="107950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7324725" y="4346575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7112000" y="4275137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7218362" y="4114800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7912100" y="4649787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8196262" y="4524375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7912100" y="4418012"/>
                <a:ext cx="109537" cy="109537"/>
              </a:xfrm>
              <a:prstGeom prst="diamond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 rot="10800000" flipH="1">
                <a:off x="5476875" y="4275137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 rot="10800000" flipH="1">
                <a:off x="5156200" y="413226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rot="10800000" flipH="1">
                <a:off x="5351462" y="41148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rot="10800000" flipH="1">
                <a:off x="5281612" y="4257675"/>
                <a:ext cx="107950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rot="10800000" flipH="1">
                <a:off x="5173662" y="4595812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 rot="10800000" flipH="1">
                <a:off x="4960937" y="4667250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9" name="Shape 149"/>
              <p:cNvSpPr/>
              <p:nvPr/>
            </p:nvSpPr>
            <p:spPr>
              <a:xfrm rot="10800000" flipH="1">
                <a:off x="5067300" y="4827587"/>
                <a:ext cx="109537" cy="109537"/>
              </a:xfrm>
              <a:prstGeom prst="flowChartExtract">
                <a:avLst/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rot="10800000" flipH="1">
                <a:off x="5761037" y="42926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rot="10800000" flipH="1">
                <a:off x="6045200" y="441801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rot="10800000" flipH="1">
                <a:off x="5761037" y="4524375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5418137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Four Clusters 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4721271" y="1499554"/>
            <a:ext cx="3344862" cy="1371600"/>
            <a:chOff x="685800" y="4114800"/>
            <a:chExt cx="3344862" cy="1371600"/>
          </a:xfrm>
        </p:grpSpPr>
        <p:grpSp>
          <p:nvGrpSpPr>
            <p:cNvPr id="155" name="Shape 155"/>
            <p:cNvGrpSpPr/>
            <p:nvPr/>
          </p:nvGrpSpPr>
          <p:grpSpPr>
            <a:xfrm>
              <a:off x="685800" y="4114800"/>
              <a:ext cx="3344862" cy="819149"/>
              <a:chOff x="685800" y="4114800"/>
              <a:chExt cx="3344862" cy="819149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3352800" y="4665662"/>
                <a:ext cx="109537" cy="107950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3032125" y="480695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3227387" y="48244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3157537" y="4683125"/>
                <a:ext cx="107950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3049587" y="43449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2836862" y="4275137"/>
                <a:ext cx="109537" cy="107950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2943225" y="411480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3636962" y="46466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3921125" y="45227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3636962" y="4416425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rot="10800000" flipH="1">
                <a:off x="1201737" y="4275137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rot="10800000" flipH="1">
                <a:off x="881062" y="413226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rot="10800000" flipH="1">
                <a:off x="1076325" y="41148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 rot="10800000" flipH="1">
                <a:off x="1006475" y="4256087"/>
                <a:ext cx="107950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Shape 170"/>
              <p:cNvSpPr/>
              <p:nvPr/>
            </p:nvSpPr>
            <p:spPr>
              <a:xfrm rot="10800000" flipH="1">
                <a:off x="898525" y="45942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rot="10800000" flipH="1">
                <a:off x="685800" y="4665662"/>
                <a:ext cx="109537" cy="10795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rot="10800000" flipH="1">
                <a:off x="792162" y="4824412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rot="10800000" flipH="1">
                <a:off x="1485900" y="4292600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 rot="10800000" flipH="1">
                <a:off x="1770062" y="4416425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 rot="10800000" flipH="1">
                <a:off x="1485900" y="4522787"/>
                <a:ext cx="109537" cy="109537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6" name="Shape 176"/>
            <p:cNvSpPr txBox="1"/>
            <p:nvPr/>
          </p:nvSpPr>
          <p:spPr>
            <a:xfrm>
              <a:off x="990600" y="514985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Clusters </a:t>
              </a: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4657273" y="3712092"/>
            <a:ext cx="3344862" cy="1479550"/>
            <a:chOff x="4960937" y="1905000"/>
            <a:chExt cx="3344862" cy="1479550"/>
          </a:xfrm>
        </p:grpSpPr>
        <p:grpSp>
          <p:nvGrpSpPr>
            <p:cNvPr id="178" name="Shape 178"/>
            <p:cNvGrpSpPr/>
            <p:nvPr/>
          </p:nvGrpSpPr>
          <p:grpSpPr>
            <a:xfrm>
              <a:off x="4960937" y="1905000"/>
              <a:ext cx="3344862" cy="822324"/>
              <a:chOff x="4960937" y="1905000"/>
              <a:chExt cx="3344862" cy="822324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7627937" y="2457450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7307262" y="2600325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7502525" y="2617787"/>
                <a:ext cx="109537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7432675" y="2474912"/>
                <a:ext cx="107950" cy="109537"/>
              </a:xfrm>
              <a:prstGeom prst="diamond">
                <a:avLst/>
              </a:prstGeom>
              <a:solidFill>
                <a:srgbClr val="FF99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7324725" y="2136775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7112000" y="2065337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7218362" y="1905000"/>
                <a:ext cx="109537" cy="109537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7912100" y="2439987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8196262" y="2314575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7912100" y="2208212"/>
                <a:ext cx="109537" cy="109537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 rot="10800000" flipH="1">
                <a:off x="5476875" y="2065337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 rot="10800000" flipH="1">
                <a:off x="5156200" y="1922462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rot="10800000" flipH="1">
                <a:off x="5351462" y="1905000"/>
                <a:ext cx="109537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rot="10800000" flipH="1">
                <a:off x="5281612" y="2047875"/>
                <a:ext cx="107950" cy="109537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rot="10800000" flipH="1">
                <a:off x="5173662" y="2386012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 rot="10800000" flipH="1">
                <a:off x="4960937" y="2457450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 rot="10800000" flipH="1">
                <a:off x="5067300" y="2617787"/>
                <a:ext cx="109537" cy="109537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rot="10800000" flipH="1">
                <a:off x="5761037" y="2082800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rot="10800000" flipH="1">
                <a:off x="6045200" y="2208212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 rot="10800000" flipH="1">
                <a:off x="5761037" y="2314575"/>
                <a:ext cx="109537" cy="109537"/>
              </a:xfrm>
              <a:prstGeom prst="ellipse">
                <a:avLst/>
              </a:prstGeom>
              <a:solidFill>
                <a:srgbClr val="00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99" name="Shape 199"/>
            <p:cNvSpPr txBox="1"/>
            <p:nvPr/>
          </p:nvSpPr>
          <p:spPr>
            <a:xfrm>
              <a:off x="5418137" y="3048000"/>
              <a:ext cx="22860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Six Clusters </a:t>
              </a:r>
            </a:p>
          </p:txBody>
        </p:sp>
      </p:grpSp>
      <p:sp>
        <p:nvSpPr>
          <p:cNvPr id="212" name="Shape 107"/>
          <p:cNvSpPr txBox="1">
            <a:spLocks/>
          </p:cNvSpPr>
          <p:nvPr/>
        </p:nvSpPr>
        <p:spPr>
          <a:xfrm>
            <a:off x="514842" y="119731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buClr>
                <a:schemeClr val="dk1"/>
              </a:buClr>
              <a:buSzPct val="25000"/>
              <a:buFont typeface="Tahoma"/>
              <a:buNone/>
            </a:pP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MIN or Single Link </a:t>
            </a:r>
          </a:p>
        </p:txBody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most similar (closest)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one pair of points, i.e., by one link in the proximity graph.</a:t>
            </a:r>
          </a:p>
        </p:txBody>
      </p:sp>
      <p:pic>
        <p:nvPicPr>
          <p:cNvPr id="1025" name="Shape 10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886200"/>
            <a:ext cx="4054564" cy="2130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Shape 1026"/>
          <p:cNvGrpSpPr/>
          <p:nvPr/>
        </p:nvGrpSpPr>
        <p:grpSpPr>
          <a:xfrm>
            <a:off x="5561012" y="3581400"/>
            <a:ext cx="2820987" cy="2562224"/>
            <a:chOff x="5740400" y="3581400"/>
            <a:chExt cx="2820987" cy="2562224"/>
          </a:xfrm>
        </p:grpSpPr>
        <p:cxnSp>
          <p:nvCxnSpPr>
            <p:cNvPr id="1027" name="Shape 1027"/>
            <p:cNvCxnSpPr/>
            <p:nvPr/>
          </p:nvCxnSpPr>
          <p:spPr>
            <a:xfrm rot="10800000">
              <a:off x="5867400" y="5113337"/>
              <a:ext cx="0" cy="636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8" name="Shape 1028"/>
            <p:cNvCxnSpPr/>
            <p:nvPr/>
          </p:nvCxnSpPr>
          <p:spPr>
            <a:xfrm>
              <a:off x="5867400" y="5113337"/>
              <a:ext cx="7413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29" name="Shape 1029"/>
            <p:cNvCxnSpPr/>
            <p:nvPr/>
          </p:nvCxnSpPr>
          <p:spPr>
            <a:xfrm>
              <a:off x="6608762" y="5113337"/>
              <a:ext cx="0" cy="636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0" name="Shape 1030"/>
            <p:cNvCxnSpPr/>
            <p:nvPr/>
          </p:nvCxnSpPr>
          <p:spPr>
            <a:xfrm rot="10800000">
              <a:off x="6311900" y="4729162"/>
              <a:ext cx="0" cy="384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1" name="Shape 1031"/>
            <p:cNvCxnSpPr/>
            <p:nvPr/>
          </p:nvCxnSpPr>
          <p:spPr>
            <a:xfrm rot="10800000">
              <a:off x="6311900" y="4602162"/>
              <a:ext cx="0" cy="12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2" name="Shape 1032"/>
            <p:cNvCxnSpPr/>
            <p:nvPr/>
          </p:nvCxnSpPr>
          <p:spPr>
            <a:xfrm rot="10800000">
              <a:off x="7648575" y="4857750"/>
              <a:ext cx="0" cy="892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3" name="Shape 1033"/>
            <p:cNvCxnSpPr/>
            <p:nvPr/>
          </p:nvCxnSpPr>
          <p:spPr>
            <a:xfrm>
              <a:off x="7648575" y="4857750"/>
              <a:ext cx="7413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4" name="Shape 1034"/>
            <p:cNvCxnSpPr/>
            <p:nvPr/>
          </p:nvCxnSpPr>
          <p:spPr>
            <a:xfrm>
              <a:off x="8389937" y="4857750"/>
              <a:ext cx="0" cy="892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5" name="Shape 1035"/>
            <p:cNvCxnSpPr/>
            <p:nvPr/>
          </p:nvCxnSpPr>
          <p:spPr>
            <a:xfrm rot="10800000">
              <a:off x="8093075" y="4475162"/>
              <a:ext cx="0" cy="382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6" name="Shape 1036"/>
            <p:cNvCxnSpPr/>
            <p:nvPr/>
          </p:nvCxnSpPr>
          <p:spPr>
            <a:xfrm rot="10800000">
              <a:off x="8093075" y="4346575"/>
              <a:ext cx="0" cy="128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7" name="Shape 1037"/>
            <p:cNvCxnSpPr/>
            <p:nvPr/>
          </p:nvCxnSpPr>
          <p:spPr>
            <a:xfrm rot="10800000">
              <a:off x="7054850" y="4602162"/>
              <a:ext cx="0" cy="114776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8" name="Shape 1038"/>
            <p:cNvCxnSpPr/>
            <p:nvPr/>
          </p:nvCxnSpPr>
          <p:spPr>
            <a:xfrm>
              <a:off x="6311900" y="4602162"/>
              <a:ext cx="7429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39" name="Shape 1039"/>
            <p:cNvCxnSpPr/>
            <p:nvPr/>
          </p:nvCxnSpPr>
          <p:spPr>
            <a:xfrm rot="10800000">
              <a:off x="6608762" y="4092575"/>
              <a:ext cx="0" cy="509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0" name="Shape 1040"/>
            <p:cNvCxnSpPr/>
            <p:nvPr/>
          </p:nvCxnSpPr>
          <p:spPr>
            <a:xfrm>
              <a:off x="6608762" y="4092575"/>
              <a:ext cx="148431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1" name="Shape 1041"/>
            <p:cNvCxnSpPr/>
            <p:nvPr/>
          </p:nvCxnSpPr>
          <p:spPr>
            <a:xfrm>
              <a:off x="8093075" y="4092575"/>
              <a:ext cx="0" cy="3825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2" name="Shape 1042"/>
            <p:cNvCxnSpPr/>
            <p:nvPr/>
          </p:nvCxnSpPr>
          <p:spPr>
            <a:xfrm rot="10800000">
              <a:off x="7351712" y="3581400"/>
              <a:ext cx="0" cy="5111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43" name="Shape 1043"/>
            <p:cNvSpPr txBox="1"/>
            <p:nvPr/>
          </p:nvSpPr>
          <p:spPr>
            <a:xfrm>
              <a:off x="574040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44" name="Shape 1044"/>
            <p:cNvSpPr txBox="1"/>
            <p:nvPr/>
          </p:nvSpPr>
          <p:spPr>
            <a:xfrm>
              <a:off x="6481762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045" name="Shape 1045"/>
            <p:cNvSpPr txBox="1"/>
            <p:nvPr/>
          </p:nvSpPr>
          <p:spPr>
            <a:xfrm>
              <a:off x="6927850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046" name="Shape 1046"/>
            <p:cNvSpPr txBox="1"/>
            <p:nvPr/>
          </p:nvSpPr>
          <p:spPr>
            <a:xfrm>
              <a:off x="7521575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8262937" y="5776912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48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MIN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914400" y="57150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x="5791200" y="5715000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grpSp>
        <p:nvGrpSpPr>
          <p:cNvPr id="1055" name="Shape 1055"/>
          <p:cNvGrpSpPr/>
          <p:nvPr/>
        </p:nvGrpSpPr>
        <p:grpSpPr>
          <a:xfrm>
            <a:off x="747712" y="1773237"/>
            <a:ext cx="3175000" cy="2790825"/>
            <a:chOff x="747712" y="1773237"/>
            <a:chExt cx="3175000" cy="2790825"/>
          </a:xfrm>
        </p:grpSpPr>
        <p:sp>
          <p:nvSpPr>
            <p:cNvPr id="1056" name="Shape 1056"/>
            <p:cNvSpPr/>
            <p:nvPr/>
          </p:nvSpPr>
          <p:spPr>
            <a:xfrm>
              <a:off x="1701800" y="2873375"/>
              <a:ext cx="14128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393" y="35862"/>
                  </a:lnTo>
                  <a:lnTo>
                    <a:pt x="17528" y="15172"/>
                  </a:lnTo>
                  <a:lnTo>
                    <a:pt x="37752" y="2758"/>
                  </a:lnTo>
                  <a:lnTo>
                    <a:pt x="57977" y="0"/>
                  </a:lnTo>
                  <a:lnTo>
                    <a:pt x="82247" y="2758"/>
                  </a:lnTo>
                  <a:lnTo>
                    <a:pt x="102471" y="15172"/>
                  </a:lnTo>
                  <a:lnTo>
                    <a:pt x="113258" y="35862"/>
                  </a:lnTo>
                  <a:lnTo>
                    <a:pt x="120000" y="59310"/>
                  </a:lnTo>
                  <a:lnTo>
                    <a:pt x="113258" y="84137"/>
                  </a:lnTo>
                  <a:lnTo>
                    <a:pt x="102471" y="102068"/>
                  </a:lnTo>
                  <a:lnTo>
                    <a:pt x="82247" y="115862"/>
                  </a:lnTo>
                  <a:lnTo>
                    <a:pt x="57977" y="120000"/>
                  </a:lnTo>
                  <a:lnTo>
                    <a:pt x="37752" y="115862"/>
                  </a:lnTo>
                  <a:lnTo>
                    <a:pt x="17528" y="102068"/>
                  </a:lnTo>
                  <a:lnTo>
                    <a:pt x="5393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006725" y="1855787"/>
              <a:ext cx="141287" cy="136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393" y="36279"/>
                  </a:lnTo>
                  <a:lnTo>
                    <a:pt x="17528" y="18139"/>
                  </a:lnTo>
                  <a:lnTo>
                    <a:pt x="37752" y="2790"/>
                  </a:lnTo>
                  <a:lnTo>
                    <a:pt x="60674" y="0"/>
                  </a:lnTo>
                  <a:lnTo>
                    <a:pt x="82247" y="2790"/>
                  </a:lnTo>
                  <a:lnTo>
                    <a:pt x="102471" y="18139"/>
                  </a:lnTo>
                  <a:lnTo>
                    <a:pt x="113258" y="36279"/>
                  </a:lnTo>
                  <a:lnTo>
                    <a:pt x="120000" y="60000"/>
                  </a:lnTo>
                  <a:lnTo>
                    <a:pt x="113258" y="83720"/>
                  </a:lnTo>
                  <a:lnTo>
                    <a:pt x="102471" y="101860"/>
                  </a:lnTo>
                  <a:lnTo>
                    <a:pt x="82247" y="117209"/>
                  </a:lnTo>
                  <a:lnTo>
                    <a:pt x="60674" y="120000"/>
                  </a:lnTo>
                  <a:lnTo>
                    <a:pt x="37752" y="117209"/>
                  </a:lnTo>
                  <a:lnTo>
                    <a:pt x="17528" y="101860"/>
                  </a:lnTo>
                  <a:lnTo>
                    <a:pt x="5393" y="8372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055812" y="42592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393" y="38181"/>
                  </a:lnTo>
                  <a:lnTo>
                    <a:pt x="17528" y="16363"/>
                  </a:lnTo>
                  <a:lnTo>
                    <a:pt x="37752" y="5454"/>
                  </a:lnTo>
                  <a:lnTo>
                    <a:pt x="60674" y="0"/>
                  </a:lnTo>
                  <a:lnTo>
                    <a:pt x="80898" y="5454"/>
                  </a:lnTo>
                  <a:lnTo>
                    <a:pt x="102471" y="16363"/>
                  </a:lnTo>
                  <a:lnTo>
                    <a:pt x="115955" y="38181"/>
                  </a:lnTo>
                  <a:lnTo>
                    <a:pt x="120000" y="61363"/>
                  </a:lnTo>
                  <a:lnTo>
                    <a:pt x="115955" y="84545"/>
                  </a:lnTo>
                  <a:lnTo>
                    <a:pt x="102471" y="102272"/>
                  </a:lnTo>
                  <a:lnTo>
                    <a:pt x="80898" y="117272"/>
                  </a:lnTo>
                  <a:lnTo>
                    <a:pt x="60674" y="120000"/>
                  </a:lnTo>
                  <a:lnTo>
                    <a:pt x="37752" y="117272"/>
                  </a:lnTo>
                  <a:lnTo>
                    <a:pt x="17528" y="102272"/>
                  </a:lnTo>
                  <a:lnTo>
                    <a:pt x="5393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747712" y="2671762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454" y="38181"/>
                  </a:lnTo>
                  <a:lnTo>
                    <a:pt x="17727" y="17727"/>
                  </a:lnTo>
                  <a:lnTo>
                    <a:pt x="38181" y="5454"/>
                  </a:lnTo>
                  <a:lnTo>
                    <a:pt x="61363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1818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61363" y="120000"/>
                  </a:lnTo>
                  <a:lnTo>
                    <a:pt x="38181" y="117272"/>
                  </a:lnTo>
                  <a:lnTo>
                    <a:pt x="17727" y="102272"/>
                  </a:lnTo>
                  <a:lnTo>
                    <a:pt x="5454" y="81818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622550" y="3360737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27" y="38181"/>
                  </a:lnTo>
                  <a:lnTo>
                    <a:pt x="17727" y="17727"/>
                  </a:lnTo>
                  <a:lnTo>
                    <a:pt x="35454" y="5454"/>
                  </a:lnTo>
                  <a:lnTo>
                    <a:pt x="58636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4545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58636" y="120000"/>
                  </a:lnTo>
                  <a:lnTo>
                    <a:pt x="35454" y="117272"/>
                  </a:lnTo>
                  <a:lnTo>
                    <a:pt x="17727" y="102272"/>
                  </a:lnTo>
                  <a:lnTo>
                    <a:pt x="2727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387725" y="34559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2022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2022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3225800" y="17732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63" name="Shape 1063"/>
            <p:cNvSpPr txBox="1"/>
            <p:nvPr/>
          </p:nvSpPr>
          <p:spPr>
            <a:xfrm>
              <a:off x="1993900" y="2800350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064" name="Shape 1064"/>
            <p:cNvSpPr txBox="1"/>
            <p:nvPr/>
          </p:nvSpPr>
          <p:spPr>
            <a:xfrm>
              <a:off x="2873375" y="32845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065" name="Shape 1065"/>
            <p:cNvSpPr txBox="1"/>
            <p:nvPr/>
          </p:nvSpPr>
          <p:spPr>
            <a:xfrm>
              <a:off x="2257425" y="4183062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066" name="Shape 1066"/>
            <p:cNvSpPr txBox="1"/>
            <p:nvPr/>
          </p:nvSpPr>
          <p:spPr>
            <a:xfrm>
              <a:off x="1028700" y="2581275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067" name="Shape 1067"/>
            <p:cNvSpPr txBox="1"/>
            <p:nvPr/>
          </p:nvSpPr>
          <p:spPr>
            <a:xfrm>
              <a:off x="3662362" y="3373437"/>
              <a:ext cx="260350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2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068" name="Shape 1068"/>
          <p:cNvGrpSpPr/>
          <p:nvPr/>
        </p:nvGrpSpPr>
        <p:grpSpPr>
          <a:xfrm>
            <a:off x="2495550" y="2863850"/>
            <a:ext cx="1423987" cy="914399"/>
            <a:chOff x="2495550" y="2863850"/>
            <a:chExt cx="1423987" cy="914399"/>
          </a:xfrm>
        </p:grpSpPr>
        <p:sp>
          <p:nvSpPr>
            <p:cNvPr id="1069" name="Shape 1069"/>
            <p:cNvSpPr/>
            <p:nvPr/>
          </p:nvSpPr>
          <p:spPr>
            <a:xfrm>
              <a:off x="2495550" y="3182937"/>
              <a:ext cx="1423987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0" y="0"/>
                  </a:moveTo>
                  <a:lnTo>
                    <a:pt x="68227" y="640"/>
                  </a:lnTo>
                  <a:lnTo>
                    <a:pt x="76387" y="1920"/>
                  </a:lnTo>
                  <a:lnTo>
                    <a:pt x="84147" y="4800"/>
                  </a:lnTo>
                  <a:lnTo>
                    <a:pt x="91371" y="8960"/>
                  </a:lnTo>
                  <a:lnTo>
                    <a:pt x="98060" y="13760"/>
                  </a:lnTo>
                  <a:lnTo>
                    <a:pt x="104080" y="19200"/>
                  </a:lnTo>
                  <a:lnTo>
                    <a:pt x="109297" y="25280"/>
                  </a:lnTo>
                  <a:lnTo>
                    <a:pt x="113712" y="32320"/>
                  </a:lnTo>
                  <a:lnTo>
                    <a:pt x="116923" y="40000"/>
                  </a:lnTo>
                  <a:lnTo>
                    <a:pt x="119197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7" y="72320"/>
                  </a:lnTo>
                  <a:lnTo>
                    <a:pt x="116923" y="80000"/>
                  </a:lnTo>
                  <a:lnTo>
                    <a:pt x="113712" y="87680"/>
                  </a:lnTo>
                  <a:lnTo>
                    <a:pt x="109297" y="94400"/>
                  </a:lnTo>
                  <a:lnTo>
                    <a:pt x="104080" y="100800"/>
                  </a:lnTo>
                  <a:lnTo>
                    <a:pt x="98060" y="106240"/>
                  </a:lnTo>
                  <a:lnTo>
                    <a:pt x="91371" y="111040"/>
                  </a:lnTo>
                  <a:lnTo>
                    <a:pt x="84147" y="115200"/>
                  </a:lnTo>
                  <a:lnTo>
                    <a:pt x="76387" y="118080"/>
                  </a:lnTo>
                  <a:lnTo>
                    <a:pt x="68227" y="119360"/>
                  </a:lnTo>
                  <a:lnTo>
                    <a:pt x="60200" y="120000"/>
                  </a:lnTo>
                  <a:lnTo>
                    <a:pt x="51772" y="119360"/>
                  </a:lnTo>
                  <a:lnTo>
                    <a:pt x="44013" y="118080"/>
                  </a:lnTo>
                  <a:lnTo>
                    <a:pt x="36120" y="115200"/>
                  </a:lnTo>
                  <a:lnTo>
                    <a:pt x="28896" y="111040"/>
                  </a:lnTo>
                  <a:lnTo>
                    <a:pt x="21939" y="106240"/>
                  </a:lnTo>
                  <a:lnTo>
                    <a:pt x="16187" y="100800"/>
                  </a:lnTo>
                  <a:lnTo>
                    <a:pt x="10969" y="94400"/>
                  </a:lnTo>
                  <a:lnTo>
                    <a:pt x="6555" y="87680"/>
                  </a:lnTo>
                  <a:lnTo>
                    <a:pt x="3478" y="80000"/>
                  </a:lnTo>
                  <a:lnTo>
                    <a:pt x="1070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070" y="47680"/>
                  </a:lnTo>
                  <a:lnTo>
                    <a:pt x="3478" y="40000"/>
                  </a:lnTo>
                  <a:lnTo>
                    <a:pt x="6555" y="32320"/>
                  </a:lnTo>
                  <a:lnTo>
                    <a:pt x="10969" y="25280"/>
                  </a:lnTo>
                  <a:lnTo>
                    <a:pt x="16187" y="19200"/>
                  </a:lnTo>
                  <a:lnTo>
                    <a:pt x="21939" y="13760"/>
                  </a:lnTo>
                  <a:lnTo>
                    <a:pt x="28896" y="8960"/>
                  </a:lnTo>
                  <a:lnTo>
                    <a:pt x="36120" y="4800"/>
                  </a:lnTo>
                  <a:lnTo>
                    <a:pt x="44013" y="1920"/>
                  </a:lnTo>
                  <a:lnTo>
                    <a:pt x="51772" y="640"/>
                  </a:lnTo>
                  <a:lnTo>
                    <a:pt x="60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0" name="Shape 1070"/>
            <p:cNvSpPr txBox="1"/>
            <p:nvPr/>
          </p:nvSpPr>
          <p:spPr>
            <a:xfrm>
              <a:off x="3086100" y="28638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071" name="Shape 1071"/>
          <p:cNvGrpSpPr/>
          <p:nvPr/>
        </p:nvGrpSpPr>
        <p:grpSpPr>
          <a:xfrm>
            <a:off x="527050" y="2489200"/>
            <a:ext cx="1735137" cy="1158875"/>
            <a:chOff x="527050" y="2489200"/>
            <a:chExt cx="1735137" cy="1158875"/>
          </a:xfrm>
        </p:grpSpPr>
        <p:sp>
          <p:nvSpPr>
            <p:cNvPr id="1072" name="Shape 1072"/>
            <p:cNvSpPr/>
            <p:nvPr/>
          </p:nvSpPr>
          <p:spPr>
            <a:xfrm>
              <a:off x="527050" y="2489200"/>
              <a:ext cx="1735137" cy="78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54" y="0"/>
                  </a:moveTo>
                  <a:lnTo>
                    <a:pt x="67520" y="724"/>
                  </a:lnTo>
                  <a:lnTo>
                    <a:pt x="75096" y="1690"/>
                  </a:lnTo>
                  <a:lnTo>
                    <a:pt x="82232" y="4346"/>
                  </a:lnTo>
                  <a:lnTo>
                    <a:pt x="89039" y="7484"/>
                  </a:lnTo>
                  <a:lnTo>
                    <a:pt x="95297" y="11589"/>
                  </a:lnTo>
                  <a:lnTo>
                    <a:pt x="101225" y="16177"/>
                  </a:lnTo>
                  <a:lnTo>
                    <a:pt x="106386" y="21971"/>
                  </a:lnTo>
                  <a:lnTo>
                    <a:pt x="110667" y="27766"/>
                  </a:lnTo>
                  <a:lnTo>
                    <a:pt x="114510" y="34527"/>
                  </a:lnTo>
                  <a:lnTo>
                    <a:pt x="117145" y="41287"/>
                  </a:lnTo>
                  <a:lnTo>
                    <a:pt x="119011" y="48531"/>
                  </a:lnTo>
                  <a:lnTo>
                    <a:pt x="120000" y="56498"/>
                  </a:lnTo>
                  <a:lnTo>
                    <a:pt x="120000" y="63742"/>
                  </a:lnTo>
                  <a:lnTo>
                    <a:pt x="119011" y="70985"/>
                  </a:lnTo>
                  <a:lnTo>
                    <a:pt x="117145" y="78229"/>
                  </a:lnTo>
                  <a:lnTo>
                    <a:pt x="114510" y="85472"/>
                  </a:lnTo>
                  <a:lnTo>
                    <a:pt x="110667" y="92474"/>
                  </a:lnTo>
                  <a:lnTo>
                    <a:pt x="106386" y="98028"/>
                  </a:lnTo>
                  <a:lnTo>
                    <a:pt x="101225" y="103822"/>
                  </a:lnTo>
                  <a:lnTo>
                    <a:pt x="95297" y="108410"/>
                  </a:lnTo>
                  <a:lnTo>
                    <a:pt x="89039" y="112756"/>
                  </a:lnTo>
                  <a:lnTo>
                    <a:pt x="82232" y="115895"/>
                  </a:lnTo>
                  <a:lnTo>
                    <a:pt x="75096" y="117826"/>
                  </a:lnTo>
                  <a:lnTo>
                    <a:pt x="67520" y="119517"/>
                  </a:lnTo>
                  <a:lnTo>
                    <a:pt x="60054" y="120000"/>
                  </a:lnTo>
                  <a:lnTo>
                    <a:pt x="52479" y="119517"/>
                  </a:lnTo>
                  <a:lnTo>
                    <a:pt x="45123" y="117826"/>
                  </a:lnTo>
                  <a:lnTo>
                    <a:pt x="37987" y="115895"/>
                  </a:lnTo>
                  <a:lnTo>
                    <a:pt x="31180" y="112756"/>
                  </a:lnTo>
                  <a:lnTo>
                    <a:pt x="24702" y="108410"/>
                  </a:lnTo>
                  <a:lnTo>
                    <a:pt x="18993" y="103822"/>
                  </a:lnTo>
                  <a:lnTo>
                    <a:pt x="13833" y="98028"/>
                  </a:lnTo>
                  <a:lnTo>
                    <a:pt x="9332" y="92474"/>
                  </a:lnTo>
                  <a:lnTo>
                    <a:pt x="5709" y="85472"/>
                  </a:lnTo>
                  <a:lnTo>
                    <a:pt x="2854" y="78229"/>
                  </a:lnTo>
                  <a:lnTo>
                    <a:pt x="988" y="70985"/>
                  </a:lnTo>
                  <a:lnTo>
                    <a:pt x="0" y="63742"/>
                  </a:lnTo>
                  <a:lnTo>
                    <a:pt x="0" y="56498"/>
                  </a:lnTo>
                  <a:lnTo>
                    <a:pt x="988" y="48531"/>
                  </a:lnTo>
                  <a:lnTo>
                    <a:pt x="2854" y="41287"/>
                  </a:lnTo>
                  <a:lnTo>
                    <a:pt x="5709" y="34527"/>
                  </a:lnTo>
                  <a:lnTo>
                    <a:pt x="9332" y="27766"/>
                  </a:lnTo>
                  <a:lnTo>
                    <a:pt x="13833" y="21971"/>
                  </a:lnTo>
                  <a:lnTo>
                    <a:pt x="18993" y="16177"/>
                  </a:lnTo>
                  <a:lnTo>
                    <a:pt x="24702" y="11589"/>
                  </a:lnTo>
                  <a:lnTo>
                    <a:pt x="31180" y="7484"/>
                  </a:lnTo>
                  <a:lnTo>
                    <a:pt x="37987" y="4346"/>
                  </a:lnTo>
                  <a:lnTo>
                    <a:pt x="45123" y="1690"/>
                  </a:lnTo>
                  <a:lnTo>
                    <a:pt x="52479" y="724"/>
                  </a:lnTo>
                  <a:lnTo>
                    <a:pt x="6005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3" name="Shape 1073"/>
            <p:cNvSpPr txBox="1"/>
            <p:nvPr/>
          </p:nvSpPr>
          <p:spPr>
            <a:xfrm>
              <a:off x="1506537" y="3257550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074" name="Shape 1074"/>
          <p:cNvGrpSpPr/>
          <p:nvPr/>
        </p:nvGrpSpPr>
        <p:grpSpPr>
          <a:xfrm>
            <a:off x="444500" y="2071687"/>
            <a:ext cx="3675062" cy="2097088"/>
            <a:chOff x="444500" y="2071687"/>
            <a:chExt cx="3675062" cy="2097088"/>
          </a:xfrm>
        </p:grpSpPr>
        <p:sp>
          <p:nvSpPr>
            <p:cNvPr id="1075" name="Shape 1075"/>
            <p:cNvSpPr/>
            <p:nvPr/>
          </p:nvSpPr>
          <p:spPr>
            <a:xfrm>
              <a:off x="444500" y="2085975"/>
              <a:ext cx="3675062" cy="208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06" y="914"/>
                  </a:moveTo>
                  <a:lnTo>
                    <a:pt x="68734" y="2103"/>
                  </a:lnTo>
                  <a:lnTo>
                    <a:pt x="73814" y="3932"/>
                  </a:lnTo>
                  <a:lnTo>
                    <a:pt x="78738" y="5853"/>
                  </a:lnTo>
                  <a:lnTo>
                    <a:pt x="83455" y="8231"/>
                  </a:lnTo>
                  <a:lnTo>
                    <a:pt x="88017" y="11067"/>
                  </a:lnTo>
                  <a:lnTo>
                    <a:pt x="92423" y="14176"/>
                  </a:lnTo>
                  <a:lnTo>
                    <a:pt x="96673" y="17743"/>
                  </a:lnTo>
                  <a:lnTo>
                    <a:pt x="100457" y="21493"/>
                  </a:lnTo>
                  <a:lnTo>
                    <a:pt x="104086" y="25426"/>
                  </a:lnTo>
                  <a:lnTo>
                    <a:pt x="107455" y="29817"/>
                  </a:lnTo>
                  <a:lnTo>
                    <a:pt x="110358" y="34298"/>
                  </a:lnTo>
                  <a:lnTo>
                    <a:pt x="112950" y="38871"/>
                  </a:lnTo>
                  <a:lnTo>
                    <a:pt x="115179" y="43810"/>
                  </a:lnTo>
                  <a:lnTo>
                    <a:pt x="116941" y="48750"/>
                  </a:lnTo>
                  <a:lnTo>
                    <a:pt x="118289" y="53871"/>
                  </a:lnTo>
                  <a:lnTo>
                    <a:pt x="119326" y="58810"/>
                  </a:lnTo>
                  <a:lnTo>
                    <a:pt x="119896" y="63932"/>
                  </a:lnTo>
                  <a:lnTo>
                    <a:pt x="120000" y="69054"/>
                  </a:lnTo>
                  <a:lnTo>
                    <a:pt x="119637" y="73993"/>
                  </a:lnTo>
                  <a:lnTo>
                    <a:pt x="118963" y="78932"/>
                  </a:lnTo>
                  <a:lnTo>
                    <a:pt x="117771" y="83689"/>
                  </a:lnTo>
                  <a:lnTo>
                    <a:pt x="116164" y="88262"/>
                  </a:lnTo>
                  <a:lnTo>
                    <a:pt x="114142" y="92743"/>
                  </a:lnTo>
                  <a:lnTo>
                    <a:pt x="111809" y="96951"/>
                  </a:lnTo>
                  <a:lnTo>
                    <a:pt x="109114" y="100701"/>
                  </a:lnTo>
                  <a:lnTo>
                    <a:pt x="105952" y="104268"/>
                  </a:lnTo>
                  <a:lnTo>
                    <a:pt x="102479" y="107560"/>
                  </a:lnTo>
                  <a:lnTo>
                    <a:pt x="98799" y="110579"/>
                  </a:lnTo>
                  <a:lnTo>
                    <a:pt x="94755" y="113140"/>
                  </a:lnTo>
                  <a:lnTo>
                    <a:pt x="90505" y="115335"/>
                  </a:lnTo>
                  <a:lnTo>
                    <a:pt x="85995" y="117073"/>
                  </a:lnTo>
                  <a:lnTo>
                    <a:pt x="81330" y="118445"/>
                  </a:lnTo>
                  <a:lnTo>
                    <a:pt x="76509" y="119451"/>
                  </a:lnTo>
                  <a:lnTo>
                    <a:pt x="71533" y="119817"/>
                  </a:lnTo>
                  <a:lnTo>
                    <a:pt x="66505" y="120000"/>
                  </a:lnTo>
                  <a:lnTo>
                    <a:pt x="61477" y="119634"/>
                  </a:lnTo>
                  <a:lnTo>
                    <a:pt x="56293" y="118810"/>
                  </a:lnTo>
                  <a:lnTo>
                    <a:pt x="51265" y="117621"/>
                  </a:lnTo>
                  <a:lnTo>
                    <a:pt x="46341" y="116067"/>
                  </a:lnTo>
                  <a:lnTo>
                    <a:pt x="41365" y="113871"/>
                  </a:lnTo>
                  <a:lnTo>
                    <a:pt x="36544" y="111585"/>
                  </a:lnTo>
                  <a:lnTo>
                    <a:pt x="31982" y="108750"/>
                  </a:lnTo>
                  <a:lnTo>
                    <a:pt x="27576" y="105640"/>
                  </a:lnTo>
                  <a:lnTo>
                    <a:pt x="23429" y="102256"/>
                  </a:lnTo>
                  <a:lnTo>
                    <a:pt x="19542" y="98506"/>
                  </a:lnTo>
                  <a:lnTo>
                    <a:pt x="15913" y="94390"/>
                  </a:lnTo>
                  <a:lnTo>
                    <a:pt x="12699" y="90000"/>
                  </a:lnTo>
                  <a:lnTo>
                    <a:pt x="9641" y="85701"/>
                  </a:lnTo>
                  <a:lnTo>
                    <a:pt x="7101" y="80945"/>
                  </a:lnTo>
                  <a:lnTo>
                    <a:pt x="4924" y="76006"/>
                  </a:lnTo>
                  <a:lnTo>
                    <a:pt x="3161" y="71067"/>
                  </a:lnTo>
                  <a:lnTo>
                    <a:pt x="1710" y="66128"/>
                  </a:lnTo>
                  <a:lnTo>
                    <a:pt x="673" y="61006"/>
                  </a:lnTo>
                  <a:lnTo>
                    <a:pt x="259" y="55884"/>
                  </a:lnTo>
                  <a:lnTo>
                    <a:pt x="0" y="50762"/>
                  </a:lnTo>
                  <a:lnTo>
                    <a:pt x="362" y="45823"/>
                  </a:lnTo>
                  <a:lnTo>
                    <a:pt x="1140" y="40884"/>
                  </a:lnTo>
                  <a:lnTo>
                    <a:pt x="2280" y="36128"/>
                  </a:lnTo>
                  <a:lnTo>
                    <a:pt x="3835" y="31554"/>
                  </a:lnTo>
                  <a:lnTo>
                    <a:pt x="5857" y="27256"/>
                  </a:lnTo>
                  <a:lnTo>
                    <a:pt x="8190" y="23048"/>
                  </a:lnTo>
                  <a:lnTo>
                    <a:pt x="10989" y="19115"/>
                  </a:lnTo>
                  <a:lnTo>
                    <a:pt x="14151" y="15548"/>
                  </a:lnTo>
                  <a:lnTo>
                    <a:pt x="17520" y="12164"/>
                  </a:lnTo>
                  <a:lnTo>
                    <a:pt x="21304" y="9420"/>
                  </a:lnTo>
                  <a:lnTo>
                    <a:pt x="25347" y="6859"/>
                  </a:lnTo>
                  <a:lnTo>
                    <a:pt x="29598" y="4481"/>
                  </a:lnTo>
                  <a:lnTo>
                    <a:pt x="34107" y="2743"/>
                  </a:lnTo>
                  <a:lnTo>
                    <a:pt x="38721" y="1554"/>
                  </a:lnTo>
                  <a:lnTo>
                    <a:pt x="43542" y="548"/>
                  </a:lnTo>
                  <a:lnTo>
                    <a:pt x="48570" y="0"/>
                  </a:lnTo>
                  <a:lnTo>
                    <a:pt x="53598" y="0"/>
                  </a:lnTo>
                  <a:lnTo>
                    <a:pt x="58678" y="182"/>
                  </a:lnTo>
                  <a:lnTo>
                    <a:pt x="63706" y="9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6" name="Shape 1076"/>
            <p:cNvSpPr txBox="1"/>
            <p:nvPr/>
          </p:nvSpPr>
          <p:spPr>
            <a:xfrm>
              <a:off x="2206625" y="2071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077" name="Shape 1077"/>
          <p:cNvGrpSpPr/>
          <p:nvPr/>
        </p:nvGrpSpPr>
        <p:grpSpPr>
          <a:xfrm>
            <a:off x="382587" y="1951037"/>
            <a:ext cx="3795712" cy="2924175"/>
            <a:chOff x="382587" y="1951037"/>
            <a:chExt cx="3795712" cy="2924175"/>
          </a:xfrm>
        </p:grpSpPr>
        <p:sp>
          <p:nvSpPr>
            <p:cNvPr id="1078" name="Shape 1078"/>
            <p:cNvSpPr/>
            <p:nvPr/>
          </p:nvSpPr>
          <p:spPr>
            <a:xfrm>
              <a:off x="382587" y="1951037"/>
              <a:ext cx="3795712" cy="2557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391" y="819"/>
                  </a:moveTo>
                  <a:lnTo>
                    <a:pt x="69510" y="1787"/>
                  </a:lnTo>
                  <a:lnTo>
                    <a:pt x="74479" y="3426"/>
                  </a:lnTo>
                  <a:lnTo>
                    <a:pt x="79397" y="5139"/>
                  </a:lnTo>
                  <a:lnTo>
                    <a:pt x="84065" y="7448"/>
                  </a:lnTo>
                  <a:lnTo>
                    <a:pt x="88732" y="10130"/>
                  </a:lnTo>
                  <a:lnTo>
                    <a:pt x="93048" y="13035"/>
                  </a:lnTo>
                  <a:lnTo>
                    <a:pt x="97164" y="16461"/>
                  </a:lnTo>
                  <a:lnTo>
                    <a:pt x="100978" y="20111"/>
                  </a:lnTo>
                  <a:lnTo>
                    <a:pt x="104542" y="23985"/>
                  </a:lnTo>
                  <a:lnTo>
                    <a:pt x="107804" y="28305"/>
                  </a:lnTo>
                  <a:lnTo>
                    <a:pt x="110765" y="32700"/>
                  </a:lnTo>
                  <a:lnTo>
                    <a:pt x="113274" y="37318"/>
                  </a:lnTo>
                  <a:lnTo>
                    <a:pt x="115432" y="42160"/>
                  </a:lnTo>
                  <a:lnTo>
                    <a:pt x="117139" y="47001"/>
                  </a:lnTo>
                  <a:lnTo>
                    <a:pt x="118444" y="51992"/>
                  </a:lnTo>
                  <a:lnTo>
                    <a:pt x="119447" y="57132"/>
                  </a:lnTo>
                  <a:lnTo>
                    <a:pt x="119849" y="62271"/>
                  </a:lnTo>
                  <a:lnTo>
                    <a:pt x="120000" y="67262"/>
                  </a:lnTo>
                  <a:lnTo>
                    <a:pt x="119548" y="72253"/>
                  </a:lnTo>
                  <a:lnTo>
                    <a:pt x="118795" y="77243"/>
                  </a:lnTo>
                  <a:lnTo>
                    <a:pt x="117590" y="82085"/>
                  </a:lnTo>
                  <a:lnTo>
                    <a:pt x="115984" y="86703"/>
                  </a:lnTo>
                  <a:lnTo>
                    <a:pt x="113927" y="91247"/>
                  </a:lnTo>
                  <a:lnTo>
                    <a:pt x="111417" y="95418"/>
                  </a:lnTo>
                  <a:lnTo>
                    <a:pt x="108707" y="99441"/>
                  </a:lnTo>
                  <a:lnTo>
                    <a:pt x="105445" y="103091"/>
                  </a:lnTo>
                  <a:lnTo>
                    <a:pt x="101982" y="106517"/>
                  </a:lnTo>
                  <a:lnTo>
                    <a:pt x="98268" y="109571"/>
                  </a:lnTo>
                  <a:lnTo>
                    <a:pt x="94153" y="112327"/>
                  </a:lnTo>
                  <a:lnTo>
                    <a:pt x="89786" y="114562"/>
                  </a:lnTo>
                  <a:lnTo>
                    <a:pt x="85370" y="116499"/>
                  </a:lnTo>
                  <a:lnTo>
                    <a:pt x="80702" y="118063"/>
                  </a:lnTo>
                  <a:lnTo>
                    <a:pt x="75784" y="119031"/>
                  </a:lnTo>
                  <a:lnTo>
                    <a:pt x="70815" y="119851"/>
                  </a:lnTo>
                  <a:lnTo>
                    <a:pt x="65796" y="120000"/>
                  </a:lnTo>
                  <a:lnTo>
                    <a:pt x="60727" y="119851"/>
                  </a:lnTo>
                  <a:lnTo>
                    <a:pt x="55608" y="119180"/>
                  </a:lnTo>
                  <a:lnTo>
                    <a:pt x="50489" y="118212"/>
                  </a:lnTo>
                  <a:lnTo>
                    <a:pt x="45520" y="116797"/>
                  </a:lnTo>
                  <a:lnTo>
                    <a:pt x="40602" y="114860"/>
                  </a:lnTo>
                  <a:lnTo>
                    <a:pt x="35934" y="112625"/>
                  </a:lnTo>
                  <a:lnTo>
                    <a:pt x="31417" y="109869"/>
                  </a:lnTo>
                  <a:lnTo>
                    <a:pt x="26951" y="106964"/>
                  </a:lnTo>
                  <a:lnTo>
                    <a:pt x="22835" y="103612"/>
                  </a:lnTo>
                  <a:lnTo>
                    <a:pt x="19021" y="99888"/>
                  </a:lnTo>
                  <a:lnTo>
                    <a:pt x="15457" y="96014"/>
                  </a:lnTo>
                  <a:lnTo>
                    <a:pt x="12195" y="91843"/>
                  </a:lnTo>
                  <a:lnTo>
                    <a:pt x="9234" y="87374"/>
                  </a:lnTo>
                  <a:lnTo>
                    <a:pt x="6725" y="82681"/>
                  </a:lnTo>
                  <a:lnTo>
                    <a:pt x="4567" y="77839"/>
                  </a:lnTo>
                  <a:lnTo>
                    <a:pt x="2860" y="73072"/>
                  </a:lnTo>
                  <a:lnTo>
                    <a:pt x="1555" y="68081"/>
                  </a:lnTo>
                  <a:lnTo>
                    <a:pt x="552" y="62942"/>
                  </a:lnTo>
                  <a:lnTo>
                    <a:pt x="150" y="57802"/>
                  </a:lnTo>
                  <a:lnTo>
                    <a:pt x="0" y="52811"/>
                  </a:lnTo>
                  <a:lnTo>
                    <a:pt x="451" y="47821"/>
                  </a:lnTo>
                  <a:lnTo>
                    <a:pt x="1204" y="42830"/>
                  </a:lnTo>
                  <a:lnTo>
                    <a:pt x="2409" y="37988"/>
                  </a:lnTo>
                  <a:lnTo>
                    <a:pt x="4165" y="33296"/>
                  </a:lnTo>
                  <a:lnTo>
                    <a:pt x="6072" y="28826"/>
                  </a:lnTo>
                  <a:lnTo>
                    <a:pt x="8582" y="24655"/>
                  </a:lnTo>
                  <a:lnTo>
                    <a:pt x="11392" y="20633"/>
                  </a:lnTo>
                  <a:lnTo>
                    <a:pt x="14554" y="16908"/>
                  </a:lnTo>
                  <a:lnTo>
                    <a:pt x="18017" y="13556"/>
                  </a:lnTo>
                  <a:lnTo>
                    <a:pt x="21831" y="10502"/>
                  </a:lnTo>
                  <a:lnTo>
                    <a:pt x="25846" y="7746"/>
                  </a:lnTo>
                  <a:lnTo>
                    <a:pt x="30213" y="5512"/>
                  </a:lnTo>
                  <a:lnTo>
                    <a:pt x="34629" y="3575"/>
                  </a:lnTo>
                  <a:lnTo>
                    <a:pt x="39447" y="2085"/>
                  </a:lnTo>
                  <a:lnTo>
                    <a:pt x="44215" y="968"/>
                  </a:lnTo>
                  <a:lnTo>
                    <a:pt x="49184" y="223"/>
                  </a:lnTo>
                  <a:lnTo>
                    <a:pt x="54303" y="0"/>
                  </a:lnTo>
                  <a:lnTo>
                    <a:pt x="59272" y="223"/>
                  </a:lnTo>
                  <a:lnTo>
                    <a:pt x="64391" y="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9" name="Shape 1079"/>
            <p:cNvSpPr txBox="1"/>
            <p:nvPr/>
          </p:nvSpPr>
          <p:spPr>
            <a:xfrm>
              <a:off x="1966912" y="4484687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080" name="Shape 1080"/>
          <p:cNvGrpSpPr/>
          <p:nvPr/>
        </p:nvGrpSpPr>
        <p:grpSpPr>
          <a:xfrm>
            <a:off x="307975" y="1547812"/>
            <a:ext cx="4003675" cy="3530600"/>
            <a:chOff x="307975" y="1547812"/>
            <a:chExt cx="4003675" cy="3530600"/>
          </a:xfrm>
        </p:grpSpPr>
        <p:sp>
          <p:nvSpPr>
            <p:cNvPr id="1081" name="Shape 1081"/>
            <p:cNvSpPr txBox="1"/>
            <p:nvPr/>
          </p:nvSpPr>
          <p:spPr>
            <a:xfrm>
              <a:off x="3394075" y="1547812"/>
              <a:ext cx="292100" cy="390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2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307975" y="1568450"/>
              <a:ext cx="4003675" cy="3509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4" y="0"/>
                  </a:moveTo>
                  <a:lnTo>
                    <a:pt x="64853" y="217"/>
                  </a:lnTo>
                  <a:lnTo>
                    <a:pt x="69754" y="814"/>
                  </a:lnTo>
                  <a:lnTo>
                    <a:pt x="74607" y="1845"/>
                  </a:lnTo>
                  <a:lnTo>
                    <a:pt x="79365" y="3256"/>
                  </a:lnTo>
                  <a:lnTo>
                    <a:pt x="83980" y="4993"/>
                  </a:lnTo>
                  <a:lnTo>
                    <a:pt x="88406" y="7109"/>
                  </a:lnTo>
                  <a:lnTo>
                    <a:pt x="92735" y="9715"/>
                  </a:lnTo>
                  <a:lnTo>
                    <a:pt x="96732" y="12645"/>
                  </a:lnTo>
                  <a:lnTo>
                    <a:pt x="100539" y="15793"/>
                  </a:lnTo>
                  <a:lnTo>
                    <a:pt x="104060" y="19321"/>
                  </a:lnTo>
                  <a:lnTo>
                    <a:pt x="107248" y="23066"/>
                  </a:lnTo>
                  <a:lnTo>
                    <a:pt x="110103" y="27028"/>
                  </a:lnTo>
                  <a:lnTo>
                    <a:pt x="112672" y="31370"/>
                  </a:lnTo>
                  <a:lnTo>
                    <a:pt x="114861" y="35820"/>
                  </a:lnTo>
                  <a:lnTo>
                    <a:pt x="116716" y="40379"/>
                  </a:lnTo>
                  <a:lnTo>
                    <a:pt x="118144" y="45101"/>
                  </a:lnTo>
                  <a:lnTo>
                    <a:pt x="119191" y="50040"/>
                  </a:lnTo>
                  <a:lnTo>
                    <a:pt x="119809" y="54925"/>
                  </a:lnTo>
                  <a:lnTo>
                    <a:pt x="120000" y="59864"/>
                  </a:lnTo>
                  <a:lnTo>
                    <a:pt x="119809" y="64803"/>
                  </a:lnTo>
                  <a:lnTo>
                    <a:pt x="119191" y="69687"/>
                  </a:lnTo>
                  <a:lnTo>
                    <a:pt x="118144" y="74626"/>
                  </a:lnTo>
                  <a:lnTo>
                    <a:pt x="116716" y="79294"/>
                  </a:lnTo>
                  <a:lnTo>
                    <a:pt x="114956" y="84016"/>
                  </a:lnTo>
                  <a:lnTo>
                    <a:pt x="112815" y="88466"/>
                  </a:lnTo>
                  <a:lnTo>
                    <a:pt x="110245" y="92645"/>
                  </a:lnTo>
                  <a:lnTo>
                    <a:pt x="107343" y="96770"/>
                  </a:lnTo>
                  <a:lnTo>
                    <a:pt x="104155" y="100515"/>
                  </a:lnTo>
                  <a:lnTo>
                    <a:pt x="100634" y="104043"/>
                  </a:lnTo>
                  <a:lnTo>
                    <a:pt x="96923" y="107191"/>
                  </a:lnTo>
                  <a:lnTo>
                    <a:pt x="92831" y="110122"/>
                  </a:lnTo>
                  <a:lnTo>
                    <a:pt x="88596" y="112727"/>
                  </a:lnTo>
                  <a:lnTo>
                    <a:pt x="84171" y="114952"/>
                  </a:lnTo>
                  <a:lnTo>
                    <a:pt x="79555" y="116689"/>
                  </a:lnTo>
                  <a:lnTo>
                    <a:pt x="74797" y="118100"/>
                  </a:lnTo>
                  <a:lnTo>
                    <a:pt x="69992" y="119131"/>
                  </a:lnTo>
                  <a:lnTo>
                    <a:pt x="65043" y="119728"/>
                  </a:lnTo>
                  <a:lnTo>
                    <a:pt x="60095" y="120000"/>
                  </a:lnTo>
                  <a:lnTo>
                    <a:pt x="55146" y="119728"/>
                  </a:lnTo>
                  <a:lnTo>
                    <a:pt x="50198" y="119131"/>
                  </a:lnTo>
                  <a:lnTo>
                    <a:pt x="45392" y="118208"/>
                  </a:lnTo>
                  <a:lnTo>
                    <a:pt x="40539" y="116797"/>
                  </a:lnTo>
                  <a:lnTo>
                    <a:pt x="35923" y="114952"/>
                  </a:lnTo>
                  <a:lnTo>
                    <a:pt x="31498" y="112835"/>
                  </a:lnTo>
                  <a:lnTo>
                    <a:pt x="27264" y="110230"/>
                  </a:lnTo>
                  <a:lnTo>
                    <a:pt x="23124" y="107462"/>
                  </a:lnTo>
                  <a:lnTo>
                    <a:pt x="19460" y="104151"/>
                  </a:lnTo>
                  <a:lnTo>
                    <a:pt x="15844" y="100732"/>
                  </a:lnTo>
                  <a:lnTo>
                    <a:pt x="12656" y="96879"/>
                  </a:lnTo>
                  <a:lnTo>
                    <a:pt x="9754" y="92917"/>
                  </a:lnTo>
                  <a:lnTo>
                    <a:pt x="7184" y="88683"/>
                  </a:lnTo>
                  <a:lnTo>
                    <a:pt x="5043" y="84233"/>
                  </a:lnTo>
                  <a:lnTo>
                    <a:pt x="3283" y="79565"/>
                  </a:lnTo>
                  <a:lnTo>
                    <a:pt x="1855" y="74843"/>
                  </a:lnTo>
                  <a:lnTo>
                    <a:pt x="808" y="69959"/>
                  </a:lnTo>
                  <a:lnTo>
                    <a:pt x="190" y="65020"/>
                  </a:lnTo>
                  <a:lnTo>
                    <a:pt x="0" y="60081"/>
                  </a:lnTo>
                  <a:lnTo>
                    <a:pt x="190" y="55196"/>
                  </a:lnTo>
                  <a:lnTo>
                    <a:pt x="808" y="50257"/>
                  </a:lnTo>
                  <a:lnTo>
                    <a:pt x="1760" y="45318"/>
                  </a:lnTo>
                  <a:lnTo>
                    <a:pt x="3187" y="40651"/>
                  </a:lnTo>
                  <a:lnTo>
                    <a:pt x="5043" y="35929"/>
                  </a:lnTo>
                  <a:lnTo>
                    <a:pt x="7184" y="31478"/>
                  </a:lnTo>
                  <a:lnTo>
                    <a:pt x="9659" y="27299"/>
                  </a:lnTo>
                  <a:lnTo>
                    <a:pt x="12561" y="23283"/>
                  </a:lnTo>
                  <a:lnTo>
                    <a:pt x="15749" y="19430"/>
                  </a:lnTo>
                  <a:lnTo>
                    <a:pt x="19222" y="15902"/>
                  </a:lnTo>
                  <a:lnTo>
                    <a:pt x="23029" y="12754"/>
                  </a:lnTo>
                  <a:lnTo>
                    <a:pt x="27073" y="9823"/>
                  </a:lnTo>
                  <a:lnTo>
                    <a:pt x="31403" y="7218"/>
                  </a:lnTo>
                  <a:lnTo>
                    <a:pt x="35828" y="5156"/>
                  </a:lnTo>
                  <a:lnTo>
                    <a:pt x="40444" y="3256"/>
                  </a:lnTo>
                  <a:lnTo>
                    <a:pt x="45154" y="1845"/>
                  </a:lnTo>
                  <a:lnTo>
                    <a:pt x="50007" y="814"/>
                  </a:lnTo>
                  <a:lnTo>
                    <a:pt x="54956" y="217"/>
                  </a:lnTo>
                  <a:lnTo>
                    <a:pt x="5990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083" name="Shape 10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209800"/>
            <a:ext cx="4344556" cy="2730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81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MIN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1066800" y="42672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090" name="Shape 1090"/>
          <p:cNvGrpSpPr/>
          <p:nvPr/>
        </p:nvGrpSpPr>
        <p:grpSpPr>
          <a:xfrm>
            <a:off x="4876800" y="1981200"/>
            <a:ext cx="4090555" cy="2652712"/>
            <a:chOff x="4876800" y="1981200"/>
            <a:chExt cx="4090555" cy="2652712"/>
          </a:xfrm>
        </p:grpSpPr>
        <p:sp>
          <p:nvSpPr>
            <p:cNvPr id="1091" name="Shape 1091"/>
            <p:cNvSpPr txBox="1"/>
            <p:nvPr/>
          </p:nvSpPr>
          <p:spPr>
            <a:xfrm>
              <a:off x="5410200" y="4267200"/>
              <a:ext cx="2362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092" name="Shape 1092"/>
            <p:cNvPicPr preferRelativeResize="0"/>
            <p:nvPr/>
          </p:nvPicPr>
          <p:blipFill rotWithShape="1">
            <a:blip r:embed="rId3">
              <a:alphaModFix/>
            </a:blip>
            <a:srcRect l="8927" r="7142"/>
            <a:stretch/>
          </p:blipFill>
          <p:spPr>
            <a:xfrm>
              <a:off x="4876800" y="1981200"/>
              <a:ext cx="4090555" cy="20946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3" name="Shape 1093"/>
          <p:cNvPicPr preferRelativeResize="0"/>
          <p:nvPr/>
        </p:nvPicPr>
        <p:blipFill rotWithShape="1">
          <a:blip r:embed="rId4">
            <a:alphaModFix/>
          </a:blip>
          <a:srcRect l="8927" r="5356"/>
          <a:stretch/>
        </p:blipFill>
        <p:spPr>
          <a:xfrm>
            <a:off x="152400" y="1981200"/>
            <a:ext cx="4172841" cy="209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Shape 1094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1162536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MIN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1066800" y="47244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1101" name="Shape 1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4255127" cy="3199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Shape 1102"/>
          <p:cNvGrpSpPr/>
          <p:nvPr/>
        </p:nvGrpSpPr>
        <p:grpSpPr>
          <a:xfrm>
            <a:off x="4265612" y="1524000"/>
            <a:ext cx="4255127" cy="3567112"/>
            <a:chOff x="3962400" y="1524000"/>
            <a:chExt cx="4255127" cy="3567112"/>
          </a:xfrm>
        </p:grpSpPr>
        <p:sp>
          <p:nvSpPr>
            <p:cNvPr id="1103" name="Shape 1103"/>
            <p:cNvSpPr txBox="1"/>
            <p:nvPr/>
          </p:nvSpPr>
          <p:spPr>
            <a:xfrm>
              <a:off x="4876800" y="4724400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104" name="Shape 11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62400" y="1524000"/>
              <a:ext cx="4255127" cy="3199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5" name="Shape 1105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Sensitive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1169822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MAX or Complete Linkage</a:t>
            </a:r>
          </a:p>
        </p:txBody>
      </p:sp>
      <p:sp>
        <p:nvSpPr>
          <p:cNvPr id="1111" name="Shape 1111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least similar (most distant) points in the different clusters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all pairs of points in the two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Shape 1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560762"/>
            <a:ext cx="4329284" cy="24501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3" name="Shape 1113"/>
          <p:cNvGrpSpPr/>
          <p:nvPr/>
        </p:nvGrpSpPr>
        <p:grpSpPr>
          <a:xfrm>
            <a:off x="5715000" y="3429000"/>
            <a:ext cx="2598738" cy="2666999"/>
            <a:chOff x="5859462" y="3429000"/>
            <a:chExt cx="2598738" cy="2666999"/>
          </a:xfrm>
        </p:grpSpPr>
        <p:cxnSp>
          <p:nvCxnSpPr>
            <p:cNvPr id="1114" name="Shape 1114"/>
            <p:cNvCxnSpPr/>
            <p:nvPr/>
          </p:nvCxnSpPr>
          <p:spPr>
            <a:xfrm rot="10800000">
              <a:off x="8285162" y="5029200"/>
              <a:ext cx="0" cy="6667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5" name="Shape 1115"/>
            <p:cNvCxnSpPr/>
            <p:nvPr/>
          </p:nvCxnSpPr>
          <p:spPr>
            <a:xfrm>
              <a:off x="7608887" y="5029200"/>
              <a:ext cx="67627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6" name="Shape 1116"/>
            <p:cNvCxnSpPr/>
            <p:nvPr/>
          </p:nvCxnSpPr>
          <p:spPr>
            <a:xfrm>
              <a:off x="7608887" y="5029200"/>
              <a:ext cx="0" cy="6667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7" name="Shape 1117"/>
            <p:cNvCxnSpPr/>
            <p:nvPr/>
          </p:nvCxnSpPr>
          <p:spPr>
            <a:xfrm rot="10800000">
              <a:off x="7880350" y="4629150"/>
              <a:ext cx="0" cy="4000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8" name="Shape 1118"/>
            <p:cNvCxnSpPr/>
            <p:nvPr/>
          </p:nvCxnSpPr>
          <p:spPr>
            <a:xfrm rot="10800000">
              <a:off x="7880350" y="4495800"/>
              <a:ext cx="0" cy="133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19" name="Shape 1119"/>
            <p:cNvCxnSpPr/>
            <p:nvPr/>
          </p:nvCxnSpPr>
          <p:spPr>
            <a:xfrm rot="10800000">
              <a:off x="6662737" y="516255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0" name="Shape 1120"/>
            <p:cNvCxnSpPr/>
            <p:nvPr/>
          </p:nvCxnSpPr>
          <p:spPr>
            <a:xfrm>
              <a:off x="5984875" y="5162550"/>
              <a:ext cx="6778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1" name="Shape 1121"/>
            <p:cNvCxnSpPr/>
            <p:nvPr/>
          </p:nvCxnSpPr>
          <p:spPr>
            <a:xfrm>
              <a:off x="5984875" y="516255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2" name="Shape 1122"/>
            <p:cNvCxnSpPr/>
            <p:nvPr/>
          </p:nvCxnSpPr>
          <p:spPr>
            <a:xfrm rot="10800000">
              <a:off x="6256337" y="4362450"/>
              <a:ext cx="0" cy="800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3" name="Shape 1123"/>
            <p:cNvCxnSpPr/>
            <p:nvPr/>
          </p:nvCxnSpPr>
          <p:spPr>
            <a:xfrm rot="10800000">
              <a:off x="6256337" y="4229100"/>
              <a:ext cx="0" cy="133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4" name="Shape 1124"/>
            <p:cNvCxnSpPr/>
            <p:nvPr/>
          </p:nvCxnSpPr>
          <p:spPr>
            <a:xfrm rot="10800000">
              <a:off x="7202487" y="4495800"/>
              <a:ext cx="0" cy="12001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5" name="Shape 1125"/>
            <p:cNvCxnSpPr/>
            <p:nvPr/>
          </p:nvCxnSpPr>
          <p:spPr>
            <a:xfrm>
              <a:off x="7202487" y="4495800"/>
              <a:ext cx="677862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6" name="Shape 1126"/>
            <p:cNvCxnSpPr/>
            <p:nvPr/>
          </p:nvCxnSpPr>
          <p:spPr>
            <a:xfrm rot="10800000">
              <a:off x="7608887" y="396240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7" name="Shape 1127"/>
            <p:cNvCxnSpPr/>
            <p:nvPr/>
          </p:nvCxnSpPr>
          <p:spPr>
            <a:xfrm>
              <a:off x="6256337" y="3962400"/>
              <a:ext cx="13525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8" name="Shape 1128"/>
            <p:cNvCxnSpPr/>
            <p:nvPr/>
          </p:nvCxnSpPr>
          <p:spPr>
            <a:xfrm>
              <a:off x="6256337" y="3962400"/>
              <a:ext cx="0" cy="4000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29" name="Shape 1129"/>
            <p:cNvCxnSpPr/>
            <p:nvPr/>
          </p:nvCxnSpPr>
          <p:spPr>
            <a:xfrm rot="10800000">
              <a:off x="6932612" y="3429000"/>
              <a:ext cx="0" cy="53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30" name="Shape 1130"/>
            <p:cNvSpPr txBox="1"/>
            <p:nvPr/>
          </p:nvSpPr>
          <p:spPr>
            <a:xfrm>
              <a:off x="5859462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131" name="Shape 1131"/>
            <p:cNvSpPr txBox="1"/>
            <p:nvPr/>
          </p:nvSpPr>
          <p:spPr>
            <a:xfrm>
              <a:off x="6535737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32" name="Shape 1132"/>
            <p:cNvSpPr txBox="1"/>
            <p:nvPr/>
          </p:nvSpPr>
          <p:spPr>
            <a:xfrm>
              <a:off x="7077075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133" name="Shape 1133"/>
            <p:cNvSpPr txBox="1"/>
            <p:nvPr/>
          </p:nvSpPr>
          <p:spPr>
            <a:xfrm>
              <a:off x="7485062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134" name="Shape 1134"/>
            <p:cNvSpPr txBox="1"/>
            <p:nvPr/>
          </p:nvSpPr>
          <p:spPr>
            <a:xfrm>
              <a:off x="8159750" y="57292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8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MAX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1098550" y="5348287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5670550" y="5348287"/>
            <a:ext cx="179705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pic>
        <p:nvPicPr>
          <p:cNvPr id="1142" name="Shape 1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950" y="2133600"/>
            <a:ext cx="4344556" cy="2730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3" name="Shape 1143"/>
          <p:cNvGrpSpPr/>
          <p:nvPr/>
        </p:nvGrpSpPr>
        <p:grpSpPr>
          <a:xfrm>
            <a:off x="792162" y="1824037"/>
            <a:ext cx="2998788" cy="2687638"/>
            <a:chOff x="608012" y="2281237"/>
            <a:chExt cx="2998788" cy="2687638"/>
          </a:xfrm>
        </p:grpSpPr>
        <p:sp>
          <p:nvSpPr>
            <p:cNvPr id="1144" name="Shape 1144"/>
            <p:cNvSpPr/>
            <p:nvPr/>
          </p:nvSpPr>
          <p:spPr>
            <a:xfrm>
              <a:off x="1546225" y="3362325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344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3448" y="10344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828925" y="2362200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4137"/>
                  </a:lnTo>
                  <a:lnTo>
                    <a:pt x="62068" y="0"/>
                  </a:lnTo>
                  <a:lnTo>
                    <a:pt x="82758" y="4137"/>
                  </a:lnTo>
                  <a:lnTo>
                    <a:pt x="10206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2068" y="103448"/>
                  </a:lnTo>
                  <a:lnTo>
                    <a:pt x="82758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893887" y="47228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344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344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08012" y="3163887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206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206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451100" y="384016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6896"/>
                  </a:lnTo>
                  <a:lnTo>
                    <a:pt x="57931" y="0"/>
                  </a:lnTo>
                  <a:lnTo>
                    <a:pt x="81379" y="6896"/>
                  </a:lnTo>
                  <a:lnTo>
                    <a:pt x="102068" y="17931"/>
                  </a:lnTo>
                  <a:lnTo>
                    <a:pt x="114482" y="38620"/>
                  </a:lnTo>
                  <a:lnTo>
                    <a:pt x="120000" y="62068"/>
                  </a:lnTo>
                  <a:lnTo>
                    <a:pt x="114482" y="85517"/>
                  </a:lnTo>
                  <a:lnTo>
                    <a:pt x="102068" y="103448"/>
                  </a:lnTo>
                  <a:lnTo>
                    <a:pt x="81379" y="117241"/>
                  </a:lnTo>
                  <a:lnTo>
                    <a:pt x="57931" y="120000"/>
                  </a:lnTo>
                  <a:lnTo>
                    <a:pt x="38620" y="117241"/>
                  </a:lnTo>
                  <a:lnTo>
                    <a:pt x="17931" y="10344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3203575" y="39354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31"/>
                  </a:moveTo>
                  <a:lnTo>
                    <a:pt x="5517" y="3448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2068" y="17931"/>
                  </a:lnTo>
                  <a:lnTo>
                    <a:pt x="117241" y="34482"/>
                  </a:lnTo>
                  <a:lnTo>
                    <a:pt x="120000" y="57931"/>
                  </a:lnTo>
                  <a:lnTo>
                    <a:pt x="117241" y="81379"/>
                  </a:lnTo>
                  <a:lnTo>
                    <a:pt x="102068" y="10206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2068"/>
                  </a:lnTo>
                  <a:lnTo>
                    <a:pt x="5517" y="81379"/>
                  </a:lnTo>
                  <a:lnTo>
                    <a:pt x="0" y="57931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3000375" y="22812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151" name="Shape 1151"/>
            <p:cNvSpPr txBox="1"/>
            <p:nvPr/>
          </p:nvSpPr>
          <p:spPr>
            <a:xfrm>
              <a:off x="1728787" y="32718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52" name="Shape 1152"/>
            <p:cNvSpPr txBox="1"/>
            <p:nvPr/>
          </p:nvSpPr>
          <p:spPr>
            <a:xfrm>
              <a:off x="2697162" y="3767137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153" name="Shape 1153"/>
            <p:cNvSpPr txBox="1"/>
            <p:nvPr/>
          </p:nvSpPr>
          <p:spPr>
            <a:xfrm>
              <a:off x="2093912" y="464820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154" name="Shape 1154"/>
            <p:cNvSpPr txBox="1"/>
            <p:nvPr/>
          </p:nvSpPr>
          <p:spPr>
            <a:xfrm>
              <a:off x="820737" y="30797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155" name="Shape 1155"/>
            <p:cNvSpPr txBox="1"/>
            <p:nvPr/>
          </p:nvSpPr>
          <p:spPr>
            <a:xfrm>
              <a:off x="3473450" y="3854450"/>
              <a:ext cx="133350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1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56" name="Shape 1156"/>
          <p:cNvGrpSpPr/>
          <p:nvPr/>
        </p:nvGrpSpPr>
        <p:grpSpPr>
          <a:xfrm>
            <a:off x="2509837" y="3208337"/>
            <a:ext cx="1401762" cy="890588"/>
            <a:chOff x="2325687" y="3665537"/>
            <a:chExt cx="1401762" cy="890588"/>
          </a:xfrm>
        </p:grpSpPr>
        <p:sp>
          <p:nvSpPr>
            <p:cNvPr id="1157" name="Shape 1157"/>
            <p:cNvSpPr/>
            <p:nvPr/>
          </p:nvSpPr>
          <p:spPr>
            <a:xfrm>
              <a:off x="2325687" y="3665537"/>
              <a:ext cx="1401762" cy="585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67" y="0"/>
                  </a:moveTo>
                  <a:lnTo>
                    <a:pt x="68221" y="650"/>
                  </a:lnTo>
                  <a:lnTo>
                    <a:pt x="76375" y="2276"/>
                  </a:lnTo>
                  <a:lnTo>
                    <a:pt x="84122" y="4878"/>
                  </a:lnTo>
                  <a:lnTo>
                    <a:pt x="91325" y="9105"/>
                  </a:lnTo>
                  <a:lnTo>
                    <a:pt x="97984" y="13983"/>
                  </a:lnTo>
                  <a:lnTo>
                    <a:pt x="104099" y="19512"/>
                  </a:lnTo>
                  <a:lnTo>
                    <a:pt x="109263" y="25691"/>
                  </a:lnTo>
                  <a:lnTo>
                    <a:pt x="113612" y="32520"/>
                  </a:lnTo>
                  <a:lnTo>
                    <a:pt x="116738" y="40000"/>
                  </a:lnTo>
                  <a:lnTo>
                    <a:pt x="119048" y="47804"/>
                  </a:lnTo>
                  <a:lnTo>
                    <a:pt x="120000" y="55934"/>
                  </a:lnTo>
                  <a:lnTo>
                    <a:pt x="120000" y="64065"/>
                  </a:lnTo>
                  <a:lnTo>
                    <a:pt x="119048" y="72520"/>
                  </a:lnTo>
                  <a:lnTo>
                    <a:pt x="116738" y="80000"/>
                  </a:lnTo>
                  <a:lnTo>
                    <a:pt x="113612" y="87804"/>
                  </a:lnTo>
                  <a:lnTo>
                    <a:pt x="109263" y="94634"/>
                  </a:lnTo>
                  <a:lnTo>
                    <a:pt x="104099" y="100813"/>
                  </a:lnTo>
                  <a:lnTo>
                    <a:pt x="97984" y="106341"/>
                  </a:lnTo>
                  <a:lnTo>
                    <a:pt x="91325" y="111219"/>
                  </a:lnTo>
                  <a:lnTo>
                    <a:pt x="84122" y="115121"/>
                  </a:lnTo>
                  <a:lnTo>
                    <a:pt x="76375" y="118048"/>
                  </a:lnTo>
                  <a:lnTo>
                    <a:pt x="68221" y="119349"/>
                  </a:lnTo>
                  <a:lnTo>
                    <a:pt x="60067" y="120000"/>
                  </a:lnTo>
                  <a:lnTo>
                    <a:pt x="51778" y="119349"/>
                  </a:lnTo>
                  <a:lnTo>
                    <a:pt x="43895" y="118048"/>
                  </a:lnTo>
                  <a:lnTo>
                    <a:pt x="36149" y="115121"/>
                  </a:lnTo>
                  <a:lnTo>
                    <a:pt x="28946" y="111219"/>
                  </a:lnTo>
                  <a:lnTo>
                    <a:pt x="22015" y="106341"/>
                  </a:lnTo>
                  <a:lnTo>
                    <a:pt x="16172" y="100813"/>
                  </a:lnTo>
                  <a:lnTo>
                    <a:pt x="11007" y="94634"/>
                  </a:lnTo>
                  <a:lnTo>
                    <a:pt x="6659" y="87804"/>
                  </a:lnTo>
                  <a:lnTo>
                    <a:pt x="3533" y="80000"/>
                  </a:lnTo>
                  <a:lnTo>
                    <a:pt x="1223" y="72520"/>
                  </a:lnTo>
                  <a:lnTo>
                    <a:pt x="0" y="64065"/>
                  </a:lnTo>
                  <a:lnTo>
                    <a:pt x="0" y="55934"/>
                  </a:lnTo>
                  <a:lnTo>
                    <a:pt x="1223" y="47804"/>
                  </a:lnTo>
                  <a:lnTo>
                    <a:pt x="3533" y="40000"/>
                  </a:lnTo>
                  <a:lnTo>
                    <a:pt x="6659" y="32520"/>
                  </a:lnTo>
                  <a:lnTo>
                    <a:pt x="11007" y="25691"/>
                  </a:lnTo>
                  <a:lnTo>
                    <a:pt x="16172" y="19512"/>
                  </a:lnTo>
                  <a:lnTo>
                    <a:pt x="22015" y="13983"/>
                  </a:lnTo>
                  <a:lnTo>
                    <a:pt x="28946" y="9105"/>
                  </a:lnTo>
                  <a:lnTo>
                    <a:pt x="36149" y="4878"/>
                  </a:lnTo>
                  <a:lnTo>
                    <a:pt x="43895" y="2276"/>
                  </a:lnTo>
                  <a:lnTo>
                    <a:pt x="51778" y="650"/>
                  </a:lnTo>
                  <a:lnTo>
                    <a:pt x="6006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Shape 1158"/>
            <p:cNvSpPr txBox="1"/>
            <p:nvPr/>
          </p:nvSpPr>
          <p:spPr>
            <a:xfrm>
              <a:off x="2906712" y="42354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159" name="Shape 1159"/>
          <p:cNvGrpSpPr/>
          <p:nvPr/>
        </p:nvGrpSpPr>
        <p:grpSpPr>
          <a:xfrm>
            <a:off x="704850" y="2249487"/>
            <a:ext cx="1579562" cy="889000"/>
            <a:chOff x="520700" y="2706687"/>
            <a:chExt cx="1579562" cy="889000"/>
          </a:xfrm>
        </p:grpSpPr>
        <p:sp>
          <p:nvSpPr>
            <p:cNvPr id="1160" name="Shape 1160"/>
            <p:cNvSpPr/>
            <p:nvPr/>
          </p:nvSpPr>
          <p:spPr>
            <a:xfrm>
              <a:off x="520700" y="2986087"/>
              <a:ext cx="1579562" cy="6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89" y="1250"/>
                  </a:moveTo>
                  <a:lnTo>
                    <a:pt x="69467" y="3125"/>
                  </a:lnTo>
                  <a:lnTo>
                    <a:pt x="76944" y="6562"/>
                  </a:lnTo>
                  <a:lnTo>
                    <a:pt x="83819" y="10625"/>
                  </a:lnTo>
                  <a:lnTo>
                    <a:pt x="90693" y="15312"/>
                  </a:lnTo>
                  <a:lnTo>
                    <a:pt x="96844" y="20625"/>
                  </a:lnTo>
                  <a:lnTo>
                    <a:pt x="102512" y="26562"/>
                  </a:lnTo>
                  <a:lnTo>
                    <a:pt x="107457" y="33125"/>
                  </a:lnTo>
                  <a:lnTo>
                    <a:pt x="111798" y="39687"/>
                  </a:lnTo>
                  <a:lnTo>
                    <a:pt x="115055" y="46875"/>
                  </a:lnTo>
                  <a:lnTo>
                    <a:pt x="117708" y="55000"/>
                  </a:lnTo>
                  <a:lnTo>
                    <a:pt x="119155" y="62187"/>
                  </a:lnTo>
                  <a:lnTo>
                    <a:pt x="120000" y="69375"/>
                  </a:lnTo>
                  <a:lnTo>
                    <a:pt x="119758" y="77500"/>
                  </a:lnTo>
                  <a:lnTo>
                    <a:pt x="118432" y="84062"/>
                  </a:lnTo>
                  <a:lnTo>
                    <a:pt x="116381" y="90625"/>
                  </a:lnTo>
                  <a:lnTo>
                    <a:pt x="113366" y="97500"/>
                  </a:lnTo>
                  <a:lnTo>
                    <a:pt x="109507" y="102812"/>
                  </a:lnTo>
                  <a:lnTo>
                    <a:pt x="104804" y="107812"/>
                  </a:lnTo>
                  <a:lnTo>
                    <a:pt x="99738" y="111875"/>
                  </a:lnTo>
                  <a:lnTo>
                    <a:pt x="93587" y="115312"/>
                  </a:lnTo>
                  <a:lnTo>
                    <a:pt x="87195" y="117812"/>
                  </a:lnTo>
                  <a:lnTo>
                    <a:pt x="80201" y="119375"/>
                  </a:lnTo>
                  <a:lnTo>
                    <a:pt x="73085" y="120000"/>
                  </a:lnTo>
                  <a:lnTo>
                    <a:pt x="65608" y="120000"/>
                  </a:lnTo>
                  <a:lnTo>
                    <a:pt x="57889" y="118437"/>
                  </a:lnTo>
                  <a:lnTo>
                    <a:pt x="50532" y="116562"/>
                  </a:lnTo>
                  <a:lnTo>
                    <a:pt x="43055" y="113125"/>
                  </a:lnTo>
                  <a:lnTo>
                    <a:pt x="36180" y="109375"/>
                  </a:lnTo>
                  <a:lnTo>
                    <a:pt x="29185" y="104687"/>
                  </a:lnTo>
                  <a:lnTo>
                    <a:pt x="23035" y="99375"/>
                  </a:lnTo>
                  <a:lnTo>
                    <a:pt x="17366" y="93437"/>
                  </a:lnTo>
                  <a:lnTo>
                    <a:pt x="12542" y="86875"/>
                  </a:lnTo>
                  <a:lnTo>
                    <a:pt x="8201" y="80000"/>
                  </a:lnTo>
                  <a:lnTo>
                    <a:pt x="4824" y="72812"/>
                  </a:lnTo>
                  <a:lnTo>
                    <a:pt x="2291" y="65000"/>
                  </a:lnTo>
                  <a:lnTo>
                    <a:pt x="723" y="57500"/>
                  </a:lnTo>
                  <a:lnTo>
                    <a:pt x="0" y="50312"/>
                  </a:lnTo>
                  <a:lnTo>
                    <a:pt x="241" y="43125"/>
                  </a:lnTo>
                  <a:lnTo>
                    <a:pt x="1567" y="35625"/>
                  </a:lnTo>
                  <a:lnTo>
                    <a:pt x="3618" y="29062"/>
                  </a:lnTo>
                  <a:lnTo>
                    <a:pt x="6633" y="22500"/>
                  </a:lnTo>
                  <a:lnTo>
                    <a:pt x="10492" y="17187"/>
                  </a:lnTo>
                  <a:lnTo>
                    <a:pt x="15075" y="11875"/>
                  </a:lnTo>
                  <a:lnTo>
                    <a:pt x="20261" y="7812"/>
                  </a:lnTo>
                  <a:lnTo>
                    <a:pt x="26412" y="4687"/>
                  </a:lnTo>
                  <a:lnTo>
                    <a:pt x="32804" y="1875"/>
                  </a:lnTo>
                  <a:lnTo>
                    <a:pt x="39678" y="625"/>
                  </a:lnTo>
                  <a:lnTo>
                    <a:pt x="46914" y="0"/>
                  </a:lnTo>
                  <a:lnTo>
                    <a:pt x="54271" y="0"/>
                  </a:lnTo>
                  <a:lnTo>
                    <a:pt x="61989" y="12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Shape 1161"/>
            <p:cNvSpPr txBox="1"/>
            <p:nvPr/>
          </p:nvSpPr>
          <p:spPr>
            <a:xfrm>
              <a:off x="1354137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162" name="Shape 1162"/>
          <p:cNvGrpSpPr/>
          <p:nvPr/>
        </p:nvGrpSpPr>
        <p:grpSpPr>
          <a:xfrm>
            <a:off x="360362" y="1582737"/>
            <a:ext cx="3935412" cy="3487737"/>
            <a:chOff x="176212" y="2039937"/>
            <a:chExt cx="3935412" cy="3487737"/>
          </a:xfrm>
        </p:grpSpPr>
        <p:sp>
          <p:nvSpPr>
            <p:cNvPr id="1163" name="Shape 1163"/>
            <p:cNvSpPr txBox="1"/>
            <p:nvPr/>
          </p:nvSpPr>
          <p:spPr>
            <a:xfrm>
              <a:off x="3943350" y="2706687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76212" y="2039937"/>
              <a:ext cx="3935412" cy="3487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8" y="0"/>
                  </a:moveTo>
                  <a:lnTo>
                    <a:pt x="64816" y="109"/>
                  </a:lnTo>
                  <a:lnTo>
                    <a:pt x="69753" y="819"/>
                  </a:lnTo>
                  <a:lnTo>
                    <a:pt x="74594" y="1747"/>
                  </a:lnTo>
                  <a:lnTo>
                    <a:pt x="79338" y="3222"/>
                  </a:lnTo>
                  <a:lnTo>
                    <a:pt x="83985" y="4970"/>
                  </a:lnTo>
                  <a:lnTo>
                    <a:pt x="88390" y="7155"/>
                  </a:lnTo>
                  <a:lnTo>
                    <a:pt x="92747" y="9722"/>
                  </a:lnTo>
                  <a:lnTo>
                    <a:pt x="96716" y="12507"/>
                  </a:lnTo>
                  <a:lnTo>
                    <a:pt x="100540" y="15730"/>
                  </a:lnTo>
                  <a:lnTo>
                    <a:pt x="104025" y="19226"/>
                  </a:lnTo>
                  <a:lnTo>
                    <a:pt x="107220" y="23049"/>
                  </a:lnTo>
                  <a:lnTo>
                    <a:pt x="110125" y="27091"/>
                  </a:lnTo>
                  <a:lnTo>
                    <a:pt x="112690" y="31242"/>
                  </a:lnTo>
                  <a:lnTo>
                    <a:pt x="114868" y="35776"/>
                  </a:lnTo>
                  <a:lnTo>
                    <a:pt x="116708" y="40418"/>
                  </a:lnTo>
                  <a:lnTo>
                    <a:pt x="118160" y="45170"/>
                  </a:lnTo>
                  <a:lnTo>
                    <a:pt x="119177" y="50031"/>
                  </a:lnTo>
                  <a:lnTo>
                    <a:pt x="119806" y="54893"/>
                  </a:lnTo>
                  <a:lnTo>
                    <a:pt x="120000" y="59863"/>
                  </a:lnTo>
                  <a:lnTo>
                    <a:pt x="119806" y="64888"/>
                  </a:lnTo>
                  <a:lnTo>
                    <a:pt x="119177" y="69749"/>
                  </a:lnTo>
                  <a:lnTo>
                    <a:pt x="118160" y="74610"/>
                  </a:lnTo>
                  <a:lnTo>
                    <a:pt x="116708" y="79362"/>
                  </a:lnTo>
                  <a:lnTo>
                    <a:pt x="114965" y="83950"/>
                  </a:lnTo>
                  <a:lnTo>
                    <a:pt x="112787" y="88484"/>
                  </a:lnTo>
                  <a:lnTo>
                    <a:pt x="110221" y="92690"/>
                  </a:lnTo>
                  <a:lnTo>
                    <a:pt x="107317" y="96731"/>
                  </a:lnTo>
                  <a:lnTo>
                    <a:pt x="104171" y="100555"/>
                  </a:lnTo>
                  <a:lnTo>
                    <a:pt x="100637" y="103996"/>
                  </a:lnTo>
                  <a:lnTo>
                    <a:pt x="96958" y="107273"/>
                  </a:lnTo>
                  <a:lnTo>
                    <a:pt x="92843" y="110168"/>
                  </a:lnTo>
                  <a:lnTo>
                    <a:pt x="88584" y="112680"/>
                  </a:lnTo>
                  <a:lnTo>
                    <a:pt x="84179" y="114920"/>
                  </a:lnTo>
                  <a:lnTo>
                    <a:pt x="79532" y="116668"/>
                  </a:lnTo>
                  <a:lnTo>
                    <a:pt x="74836" y="118142"/>
                  </a:lnTo>
                  <a:lnTo>
                    <a:pt x="69995" y="119180"/>
                  </a:lnTo>
                  <a:lnTo>
                    <a:pt x="65058" y="119781"/>
                  </a:lnTo>
                  <a:lnTo>
                    <a:pt x="60121" y="120000"/>
                  </a:lnTo>
                  <a:lnTo>
                    <a:pt x="55135" y="119781"/>
                  </a:lnTo>
                  <a:lnTo>
                    <a:pt x="50197" y="119180"/>
                  </a:lnTo>
                  <a:lnTo>
                    <a:pt x="45405" y="118142"/>
                  </a:lnTo>
                  <a:lnTo>
                    <a:pt x="40661" y="116777"/>
                  </a:lnTo>
                  <a:lnTo>
                    <a:pt x="36014" y="115029"/>
                  </a:lnTo>
                  <a:lnTo>
                    <a:pt x="31464" y="112844"/>
                  </a:lnTo>
                  <a:lnTo>
                    <a:pt x="27252" y="110277"/>
                  </a:lnTo>
                  <a:lnTo>
                    <a:pt x="23235" y="107382"/>
                  </a:lnTo>
                  <a:lnTo>
                    <a:pt x="19459" y="104269"/>
                  </a:lnTo>
                  <a:lnTo>
                    <a:pt x="15925" y="100664"/>
                  </a:lnTo>
                  <a:lnTo>
                    <a:pt x="12779" y="96950"/>
                  </a:lnTo>
                  <a:lnTo>
                    <a:pt x="9874" y="92908"/>
                  </a:lnTo>
                  <a:lnTo>
                    <a:pt x="7309" y="88593"/>
                  </a:lnTo>
                  <a:lnTo>
                    <a:pt x="5131" y="84223"/>
                  </a:lnTo>
                  <a:lnTo>
                    <a:pt x="3291" y="79581"/>
                  </a:lnTo>
                  <a:lnTo>
                    <a:pt x="1839" y="74829"/>
                  </a:lnTo>
                  <a:lnTo>
                    <a:pt x="822" y="69968"/>
                  </a:lnTo>
                  <a:lnTo>
                    <a:pt x="193" y="65106"/>
                  </a:lnTo>
                  <a:lnTo>
                    <a:pt x="0" y="60136"/>
                  </a:lnTo>
                  <a:lnTo>
                    <a:pt x="193" y="55111"/>
                  </a:lnTo>
                  <a:lnTo>
                    <a:pt x="822" y="50250"/>
                  </a:lnTo>
                  <a:lnTo>
                    <a:pt x="1839" y="45389"/>
                  </a:lnTo>
                  <a:lnTo>
                    <a:pt x="3291" y="40637"/>
                  </a:lnTo>
                  <a:lnTo>
                    <a:pt x="5034" y="35994"/>
                  </a:lnTo>
                  <a:lnTo>
                    <a:pt x="7212" y="31515"/>
                  </a:lnTo>
                  <a:lnTo>
                    <a:pt x="9778" y="27200"/>
                  </a:lnTo>
                  <a:lnTo>
                    <a:pt x="12634" y="23158"/>
                  </a:lnTo>
                  <a:lnTo>
                    <a:pt x="15828" y="19444"/>
                  </a:lnTo>
                  <a:lnTo>
                    <a:pt x="19362" y="15839"/>
                  </a:lnTo>
                  <a:lnTo>
                    <a:pt x="23041" y="12726"/>
                  </a:lnTo>
                  <a:lnTo>
                    <a:pt x="27059" y="9831"/>
                  </a:lnTo>
                  <a:lnTo>
                    <a:pt x="31367" y="7264"/>
                  </a:lnTo>
                  <a:lnTo>
                    <a:pt x="35820" y="5079"/>
                  </a:lnTo>
                  <a:lnTo>
                    <a:pt x="40419" y="3222"/>
                  </a:lnTo>
                  <a:lnTo>
                    <a:pt x="45163" y="1857"/>
                  </a:lnTo>
                  <a:lnTo>
                    <a:pt x="50004" y="819"/>
                  </a:lnTo>
                  <a:lnTo>
                    <a:pt x="54941" y="218"/>
                  </a:lnTo>
                  <a:lnTo>
                    <a:pt x="598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>
            <a:off x="1882775" y="2982912"/>
            <a:ext cx="2160587" cy="1652587"/>
            <a:chOff x="1698625" y="3440112"/>
            <a:chExt cx="2160587" cy="1652587"/>
          </a:xfrm>
        </p:grpSpPr>
        <p:sp>
          <p:nvSpPr>
            <p:cNvPr id="1166" name="Shape 1166"/>
            <p:cNvSpPr txBox="1"/>
            <p:nvPr/>
          </p:nvSpPr>
          <p:spPr>
            <a:xfrm>
              <a:off x="1698625" y="406400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768475" y="3440112"/>
              <a:ext cx="2090737" cy="1652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182" y="20057"/>
                  </a:moveTo>
                  <a:lnTo>
                    <a:pt x="46104" y="15446"/>
                  </a:lnTo>
                  <a:lnTo>
                    <a:pt x="52300" y="11527"/>
                  </a:lnTo>
                  <a:lnTo>
                    <a:pt x="58587" y="8069"/>
                  </a:lnTo>
                  <a:lnTo>
                    <a:pt x="64783" y="5417"/>
                  </a:lnTo>
                  <a:lnTo>
                    <a:pt x="71161" y="2997"/>
                  </a:lnTo>
                  <a:lnTo>
                    <a:pt x="77175" y="1498"/>
                  </a:lnTo>
                  <a:lnTo>
                    <a:pt x="82915" y="461"/>
                  </a:lnTo>
                  <a:lnTo>
                    <a:pt x="88747" y="0"/>
                  </a:lnTo>
                  <a:lnTo>
                    <a:pt x="94031" y="461"/>
                  </a:lnTo>
                  <a:lnTo>
                    <a:pt x="99043" y="1498"/>
                  </a:lnTo>
                  <a:lnTo>
                    <a:pt x="103507" y="2997"/>
                  </a:lnTo>
                  <a:lnTo>
                    <a:pt x="107517" y="5187"/>
                  </a:lnTo>
                  <a:lnTo>
                    <a:pt x="111070" y="8069"/>
                  </a:lnTo>
                  <a:lnTo>
                    <a:pt x="114168" y="11527"/>
                  </a:lnTo>
                  <a:lnTo>
                    <a:pt x="116446" y="15446"/>
                  </a:lnTo>
                  <a:lnTo>
                    <a:pt x="118177" y="19827"/>
                  </a:lnTo>
                  <a:lnTo>
                    <a:pt x="119362" y="24668"/>
                  </a:lnTo>
                  <a:lnTo>
                    <a:pt x="120000" y="30086"/>
                  </a:lnTo>
                  <a:lnTo>
                    <a:pt x="119726" y="35734"/>
                  </a:lnTo>
                  <a:lnTo>
                    <a:pt x="118815" y="41383"/>
                  </a:lnTo>
                  <a:lnTo>
                    <a:pt x="117448" y="47492"/>
                  </a:lnTo>
                  <a:lnTo>
                    <a:pt x="115261" y="53832"/>
                  </a:lnTo>
                  <a:lnTo>
                    <a:pt x="112619" y="59942"/>
                  </a:lnTo>
                  <a:lnTo>
                    <a:pt x="109339" y="66282"/>
                  </a:lnTo>
                  <a:lnTo>
                    <a:pt x="105421" y="72391"/>
                  </a:lnTo>
                  <a:lnTo>
                    <a:pt x="101138" y="78501"/>
                  </a:lnTo>
                  <a:lnTo>
                    <a:pt x="96309" y="84380"/>
                  </a:lnTo>
                  <a:lnTo>
                    <a:pt x="91116" y="90028"/>
                  </a:lnTo>
                  <a:lnTo>
                    <a:pt x="85649" y="95100"/>
                  </a:lnTo>
                  <a:lnTo>
                    <a:pt x="79817" y="100057"/>
                  </a:lnTo>
                  <a:lnTo>
                    <a:pt x="73804" y="104668"/>
                  </a:lnTo>
                  <a:lnTo>
                    <a:pt x="67608" y="108587"/>
                  </a:lnTo>
                  <a:lnTo>
                    <a:pt x="61412" y="111930"/>
                  </a:lnTo>
                  <a:lnTo>
                    <a:pt x="55034" y="114697"/>
                  </a:lnTo>
                  <a:lnTo>
                    <a:pt x="48838" y="117118"/>
                  </a:lnTo>
                  <a:lnTo>
                    <a:pt x="42824" y="118616"/>
                  </a:lnTo>
                  <a:lnTo>
                    <a:pt x="36810" y="119538"/>
                  </a:lnTo>
                  <a:lnTo>
                    <a:pt x="31252" y="120000"/>
                  </a:lnTo>
                  <a:lnTo>
                    <a:pt x="25785" y="119538"/>
                  </a:lnTo>
                  <a:lnTo>
                    <a:pt x="20956" y="118616"/>
                  </a:lnTo>
                  <a:lnTo>
                    <a:pt x="16309" y="117118"/>
                  </a:lnTo>
                  <a:lnTo>
                    <a:pt x="12209" y="114927"/>
                  </a:lnTo>
                  <a:lnTo>
                    <a:pt x="8747" y="111930"/>
                  </a:lnTo>
                  <a:lnTo>
                    <a:pt x="5831" y="108587"/>
                  </a:lnTo>
                  <a:lnTo>
                    <a:pt x="3371" y="104668"/>
                  </a:lnTo>
                  <a:lnTo>
                    <a:pt x="1548" y="100288"/>
                  </a:lnTo>
                  <a:lnTo>
                    <a:pt x="637" y="95331"/>
                  </a:lnTo>
                  <a:lnTo>
                    <a:pt x="0" y="90028"/>
                  </a:lnTo>
                  <a:lnTo>
                    <a:pt x="273" y="84380"/>
                  </a:lnTo>
                  <a:lnTo>
                    <a:pt x="1002" y="78501"/>
                  </a:lnTo>
                  <a:lnTo>
                    <a:pt x="2551" y="72622"/>
                  </a:lnTo>
                  <a:lnTo>
                    <a:pt x="4646" y="66282"/>
                  </a:lnTo>
                  <a:lnTo>
                    <a:pt x="7380" y="60172"/>
                  </a:lnTo>
                  <a:lnTo>
                    <a:pt x="10660" y="53832"/>
                  </a:lnTo>
                  <a:lnTo>
                    <a:pt x="14578" y="47723"/>
                  </a:lnTo>
                  <a:lnTo>
                    <a:pt x="18861" y="41613"/>
                  </a:lnTo>
                  <a:lnTo>
                    <a:pt x="23690" y="35734"/>
                  </a:lnTo>
                  <a:lnTo>
                    <a:pt x="28701" y="30086"/>
                  </a:lnTo>
                  <a:lnTo>
                    <a:pt x="34350" y="24899"/>
                  </a:lnTo>
                  <a:lnTo>
                    <a:pt x="40182" y="2005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68" name="Shape 1168"/>
          <p:cNvGrpSpPr/>
          <p:nvPr/>
        </p:nvGrpSpPr>
        <p:grpSpPr>
          <a:xfrm>
            <a:off x="615950" y="1720850"/>
            <a:ext cx="2906712" cy="1520825"/>
            <a:chOff x="431800" y="2178050"/>
            <a:chExt cx="2906712" cy="1520825"/>
          </a:xfrm>
        </p:grpSpPr>
        <p:sp>
          <p:nvSpPr>
            <p:cNvPr id="1169" name="Shape 1169"/>
            <p:cNvSpPr txBox="1"/>
            <p:nvPr/>
          </p:nvSpPr>
          <p:spPr>
            <a:xfrm>
              <a:off x="1849437" y="2190750"/>
              <a:ext cx="147637" cy="3206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1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431800" y="2178050"/>
              <a:ext cx="2906712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75" y="5260"/>
                  </a:moveTo>
                  <a:lnTo>
                    <a:pt x="59377" y="3131"/>
                  </a:lnTo>
                  <a:lnTo>
                    <a:pt x="65079" y="1628"/>
                  </a:lnTo>
                  <a:lnTo>
                    <a:pt x="70846" y="501"/>
                  </a:lnTo>
                  <a:lnTo>
                    <a:pt x="76417" y="0"/>
                  </a:lnTo>
                  <a:lnTo>
                    <a:pt x="81660" y="0"/>
                  </a:lnTo>
                  <a:lnTo>
                    <a:pt x="86968" y="501"/>
                  </a:lnTo>
                  <a:lnTo>
                    <a:pt x="92015" y="1628"/>
                  </a:lnTo>
                  <a:lnTo>
                    <a:pt x="96602" y="3131"/>
                  </a:lnTo>
                  <a:lnTo>
                    <a:pt x="101059" y="5260"/>
                  </a:lnTo>
                  <a:lnTo>
                    <a:pt x="104926" y="7891"/>
                  </a:lnTo>
                  <a:lnTo>
                    <a:pt x="108596" y="10897"/>
                  </a:lnTo>
                  <a:lnTo>
                    <a:pt x="111676" y="14530"/>
                  </a:lnTo>
                  <a:lnTo>
                    <a:pt x="114298" y="18288"/>
                  </a:lnTo>
                  <a:lnTo>
                    <a:pt x="116526" y="22797"/>
                  </a:lnTo>
                  <a:lnTo>
                    <a:pt x="118164" y="27306"/>
                  </a:lnTo>
                  <a:lnTo>
                    <a:pt x="119279" y="32442"/>
                  </a:lnTo>
                  <a:lnTo>
                    <a:pt x="119868" y="37453"/>
                  </a:lnTo>
                  <a:lnTo>
                    <a:pt x="119999" y="42964"/>
                  </a:lnTo>
                  <a:lnTo>
                    <a:pt x="119475" y="48601"/>
                  </a:lnTo>
                  <a:lnTo>
                    <a:pt x="118492" y="54112"/>
                  </a:lnTo>
                  <a:lnTo>
                    <a:pt x="116919" y="59749"/>
                  </a:lnTo>
                  <a:lnTo>
                    <a:pt x="114822" y="65636"/>
                  </a:lnTo>
                  <a:lnTo>
                    <a:pt x="112332" y="71148"/>
                  </a:lnTo>
                  <a:lnTo>
                    <a:pt x="109251" y="76784"/>
                  </a:lnTo>
                  <a:lnTo>
                    <a:pt x="105778" y="82296"/>
                  </a:lnTo>
                  <a:lnTo>
                    <a:pt x="101911" y="87432"/>
                  </a:lnTo>
                  <a:lnTo>
                    <a:pt x="97586" y="92442"/>
                  </a:lnTo>
                  <a:lnTo>
                    <a:pt x="92998" y="96951"/>
                  </a:lnTo>
                  <a:lnTo>
                    <a:pt x="88083" y="101461"/>
                  </a:lnTo>
                  <a:lnTo>
                    <a:pt x="82774" y="105469"/>
                  </a:lnTo>
                  <a:lnTo>
                    <a:pt x="77531" y="108851"/>
                  </a:lnTo>
                  <a:lnTo>
                    <a:pt x="71960" y="112108"/>
                  </a:lnTo>
                  <a:lnTo>
                    <a:pt x="66193" y="114488"/>
                  </a:lnTo>
                  <a:lnTo>
                    <a:pt x="60622" y="116617"/>
                  </a:lnTo>
                  <a:lnTo>
                    <a:pt x="54920" y="118496"/>
                  </a:lnTo>
                  <a:lnTo>
                    <a:pt x="49219" y="119498"/>
                  </a:lnTo>
                  <a:lnTo>
                    <a:pt x="43648" y="120000"/>
                  </a:lnTo>
                  <a:lnTo>
                    <a:pt x="38208" y="120000"/>
                  </a:lnTo>
                  <a:lnTo>
                    <a:pt x="33031" y="119498"/>
                  </a:lnTo>
                  <a:lnTo>
                    <a:pt x="28050" y="118496"/>
                  </a:lnTo>
                  <a:lnTo>
                    <a:pt x="23331" y="116868"/>
                  </a:lnTo>
                  <a:lnTo>
                    <a:pt x="19006" y="114739"/>
                  </a:lnTo>
                  <a:lnTo>
                    <a:pt x="14942" y="112108"/>
                  </a:lnTo>
                  <a:lnTo>
                    <a:pt x="11469" y="108851"/>
                  </a:lnTo>
                  <a:lnTo>
                    <a:pt x="8257" y="105469"/>
                  </a:lnTo>
                  <a:lnTo>
                    <a:pt x="5636" y="101461"/>
                  </a:lnTo>
                  <a:lnTo>
                    <a:pt x="3342" y="97202"/>
                  </a:lnTo>
                  <a:lnTo>
                    <a:pt x="1703" y="92442"/>
                  </a:lnTo>
                  <a:lnTo>
                    <a:pt x="589" y="87682"/>
                  </a:lnTo>
                  <a:lnTo>
                    <a:pt x="0" y="82296"/>
                  </a:lnTo>
                  <a:lnTo>
                    <a:pt x="0" y="77035"/>
                  </a:lnTo>
                  <a:lnTo>
                    <a:pt x="458" y="71398"/>
                  </a:lnTo>
                  <a:lnTo>
                    <a:pt x="1441" y="65636"/>
                  </a:lnTo>
                  <a:lnTo>
                    <a:pt x="3080" y="60000"/>
                  </a:lnTo>
                  <a:lnTo>
                    <a:pt x="5046" y="54112"/>
                  </a:lnTo>
                  <a:lnTo>
                    <a:pt x="7667" y="48601"/>
                  </a:lnTo>
                  <a:lnTo>
                    <a:pt x="10748" y="42964"/>
                  </a:lnTo>
                  <a:lnTo>
                    <a:pt x="14221" y="37703"/>
                  </a:lnTo>
                  <a:lnTo>
                    <a:pt x="18154" y="32442"/>
                  </a:lnTo>
                  <a:lnTo>
                    <a:pt x="22348" y="27557"/>
                  </a:lnTo>
                  <a:lnTo>
                    <a:pt x="27067" y="22797"/>
                  </a:lnTo>
                  <a:lnTo>
                    <a:pt x="31916" y="18538"/>
                  </a:lnTo>
                  <a:lnTo>
                    <a:pt x="37094" y="14530"/>
                  </a:lnTo>
                  <a:lnTo>
                    <a:pt x="42534" y="11148"/>
                  </a:lnTo>
                  <a:lnTo>
                    <a:pt x="47973" y="7891"/>
                  </a:lnTo>
                  <a:lnTo>
                    <a:pt x="53675" y="52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0666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MAX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1370012" y="4357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pic>
        <p:nvPicPr>
          <p:cNvPr id="1177" name="Shape 1177"/>
          <p:cNvPicPr preferRelativeResize="0"/>
          <p:nvPr/>
        </p:nvPicPr>
        <p:blipFill rotWithShape="1">
          <a:blip r:embed="rId3">
            <a:alphaModFix/>
          </a:blip>
          <a:srcRect b="11903"/>
          <a:stretch/>
        </p:blipFill>
        <p:spPr>
          <a:xfrm>
            <a:off x="303212" y="1295400"/>
            <a:ext cx="4255127" cy="28182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8" name="Shape 1178"/>
          <p:cNvGrpSpPr/>
          <p:nvPr/>
        </p:nvGrpSpPr>
        <p:grpSpPr>
          <a:xfrm>
            <a:off x="4341812" y="1219200"/>
            <a:ext cx="4255127" cy="3505199"/>
            <a:chOff x="4341812" y="1219200"/>
            <a:chExt cx="4255127" cy="3505199"/>
          </a:xfrm>
        </p:grpSpPr>
        <p:sp>
          <p:nvSpPr>
            <p:cNvPr id="1179" name="Shape 1179"/>
            <p:cNvSpPr txBox="1"/>
            <p:nvPr/>
          </p:nvSpPr>
          <p:spPr>
            <a:xfrm>
              <a:off x="5180012" y="4357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  <p:pic>
          <p:nvPicPr>
            <p:cNvPr id="1180" name="Shape 1180"/>
            <p:cNvPicPr preferRelativeResize="0"/>
            <p:nvPr/>
          </p:nvPicPr>
          <p:blipFill rotWithShape="1">
            <a:blip r:embed="rId4">
              <a:alphaModFix/>
            </a:blip>
            <a:srcRect b="11903"/>
            <a:stretch/>
          </p:blipFill>
          <p:spPr>
            <a:xfrm>
              <a:off x="4341812" y="1219200"/>
              <a:ext cx="4255127" cy="2818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1" name="Shape 1181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 susceptible to noise and outliers</a:t>
            </a:r>
          </a:p>
        </p:txBody>
      </p:sp>
    </p:spTree>
    <p:extLst>
      <p:ext uri="{BB962C8B-B14F-4D97-AF65-F5344CB8AC3E}">
        <p14:creationId xmlns:p14="http://schemas.microsoft.com/office/powerpoint/2010/main" val="6975939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hape 118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MAX</a:t>
            </a:r>
          </a:p>
        </p:txBody>
      </p:sp>
      <p:pic>
        <p:nvPicPr>
          <p:cNvPr id="1187" name="Shape 1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47800"/>
            <a:ext cx="4255127" cy="3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Shape 1188"/>
          <p:cNvSpPr txBox="1"/>
          <p:nvPr/>
        </p:nvSpPr>
        <p:spPr>
          <a:xfrm>
            <a:off x="1066800" y="4738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</a:p>
        </p:txBody>
      </p:sp>
      <p:grpSp>
        <p:nvGrpSpPr>
          <p:cNvPr id="1189" name="Shape 1189"/>
          <p:cNvGrpSpPr/>
          <p:nvPr/>
        </p:nvGrpSpPr>
        <p:grpSpPr>
          <a:xfrm>
            <a:off x="4418012" y="1371600"/>
            <a:ext cx="4255127" cy="3733799"/>
            <a:chOff x="4418012" y="1371600"/>
            <a:chExt cx="4255127" cy="3733799"/>
          </a:xfrm>
        </p:grpSpPr>
        <p:pic>
          <p:nvPicPr>
            <p:cNvPr id="1190" name="Shape 11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18012" y="1371600"/>
              <a:ext cx="4255127" cy="3199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1" name="Shape 1191"/>
            <p:cNvSpPr txBox="1"/>
            <p:nvPr/>
          </p:nvSpPr>
          <p:spPr>
            <a:xfrm>
              <a:off x="5180012" y="4738687"/>
              <a:ext cx="28956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</a:p>
          </p:txBody>
        </p:sp>
      </p:grpSp>
      <p:sp>
        <p:nvSpPr>
          <p:cNvPr id="1192" name="Shape 1192"/>
          <p:cNvSpPr txBox="1"/>
          <p:nvPr/>
        </p:nvSpPr>
        <p:spPr>
          <a:xfrm>
            <a:off x="609600" y="5486400"/>
            <a:ext cx="6324600" cy="7794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Tends to break large clusters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2911357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Group Average</a:t>
            </a:r>
          </a:p>
        </p:txBody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35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of two clusters is the average of pairwise proximity between points in the two clusters.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use average connectivity for scalability since total proximity favors large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9" name="Shape 1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05000"/>
            <a:ext cx="5489348" cy="99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Shape 1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3873500"/>
            <a:ext cx="4323058" cy="2410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1" name="Shape 1201"/>
          <p:cNvGrpSpPr/>
          <p:nvPr/>
        </p:nvGrpSpPr>
        <p:grpSpPr>
          <a:xfrm>
            <a:off x="5410200" y="3568700"/>
            <a:ext cx="2957512" cy="2755899"/>
            <a:chOff x="5562600" y="3352800"/>
            <a:chExt cx="2957512" cy="2755899"/>
          </a:xfrm>
        </p:grpSpPr>
        <p:cxnSp>
          <p:nvCxnSpPr>
            <p:cNvPr id="1202" name="Shape 1202"/>
            <p:cNvCxnSpPr/>
            <p:nvPr/>
          </p:nvCxnSpPr>
          <p:spPr>
            <a:xfrm rot="10800000">
              <a:off x="5722937" y="5054600"/>
              <a:ext cx="0" cy="7096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3" name="Shape 1203"/>
            <p:cNvCxnSpPr/>
            <p:nvPr/>
          </p:nvCxnSpPr>
          <p:spPr>
            <a:xfrm>
              <a:off x="5722937" y="5054600"/>
              <a:ext cx="7826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4" name="Shape 1204"/>
            <p:cNvCxnSpPr/>
            <p:nvPr/>
          </p:nvCxnSpPr>
          <p:spPr>
            <a:xfrm>
              <a:off x="6505575" y="5054600"/>
              <a:ext cx="0" cy="70961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5" name="Shape 1205"/>
            <p:cNvCxnSpPr/>
            <p:nvPr/>
          </p:nvCxnSpPr>
          <p:spPr>
            <a:xfrm rot="10800000">
              <a:off x="6192837" y="4629150"/>
              <a:ext cx="0" cy="4254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6" name="Shape 1206"/>
            <p:cNvCxnSpPr/>
            <p:nvPr/>
          </p:nvCxnSpPr>
          <p:spPr>
            <a:xfrm rot="10800000">
              <a:off x="6192837" y="4487862"/>
              <a:ext cx="0" cy="1412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7" name="Shape 1207"/>
            <p:cNvCxnSpPr/>
            <p:nvPr/>
          </p:nvCxnSpPr>
          <p:spPr>
            <a:xfrm rot="10800000">
              <a:off x="7599362" y="4772025"/>
              <a:ext cx="0" cy="9921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8" name="Shape 1208"/>
            <p:cNvCxnSpPr/>
            <p:nvPr/>
          </p:nvCxnSpPr>
          <p:spPr>
            <a:xfrm>
              <a:off x="7599362" y="4772025"/>
              <a:ext cx="7826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09" name="Shape 1209"/>
            <p:cNvCxnSpPr/>
            <p:nvPr/>
          </p:nvCxnSpPr>
          <p:spPr>
            <a:xfrm>
              <a:off x="8382000" y="4772025"/>
              <a:ext cx="0" cy="9921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0" name="Shape 1210"/>
            <p:cNvCxnSpPr/>
            <p:nvPr/>
          </p:nvCxnSpPr>
          <p:spPr>
            <a:xfrm rot="10800000">
              <a:off x="8069262" y="4346575"/>
              <a:ext cx="0" cy="4254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1" name="Shape 1211"/>
            <p:cNvCxnSpPr/>
            <p:nvPr/>
          </p:nvCxnSpPr>
          <p:spPr>
            <a:xfrm rot="10800000">
              <a:off x="8069262" y="4203700"/>
              <a:ext cx="0" cy="1428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2" name="Shape 1212"/>
            <p:cNvCxnSpPr/>
            <p:nvPr/>
          </p:nvCxnSpPr>
          <p:spPr>
            <a:xfrm rot="10800000">
              <a:off x="6973887" y="4487862"/>
              <a:ext cx="0" cy="12763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3" name="Shape 1213"/>
            <p:cNvCxnSpPr/>
            <p:nvPr/>
          </p:nvCxnSpPr>
          <p:spPr>
            <a:xfrm>
              <a:off x="6192837" y="4487862"/>
              <a:ext cx="7810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4" name="Shape 1214"/>
            <p:cNvCxnSpPr/>
            <p:nvPr/>
          </p:nvCxnSpPr>
          <p:spPr>
            <a:xfrm rot="10800000">
              <a:off x="6505575" y="3919537"/>
              <a:ext cx="0" cy="5683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5" name="Shape 1215"/>
            <p:cNvCxnSpPr/>
            <p:nvPr/>
          </p:nvCxnSpPr>
          <p:spPr>
            <a:xfrm>
              <a:off x="6505575" y="3919537"/>
              <a:ext cx="156368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6" name="Shape 1216"/>
            <p:cNvCxnSpPr/>
            <p:nvPr/>
          </p:nvCxnSpPr>
          <p:spPr>
            <a:xfrm>
              <a:off x="8069262" y="3919537"/>
              <a:ext cx="0" cy="4270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7" name="Shape 1217"/>
            <p:cNvCxnSpPr/>
            <p:nvPr/>
          </p:nvCxnSpPr>
          <p:spPr>
            <a:xfrm rot="10800000">
              <a:off x="7286625" y="3352800"/>
              <a:ext cx="0" cy="56673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18" name="Shape 1218"/>
            <p:cNvSpPr txBox="1"/>
            <p:nvPr/>
          </p:nvSpPr>
          <p:spPr>
            <a:xfrm>
              <a:off x="556260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19" name="Shape 1219"/>
            <p:cNvSpPr txBox="1"/>
            <p:nvPr/>
          </p:nvSpPr>
          <p:spPr>
            <a:xfrm>
              <a:off x="6345237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20" name="Shape 1220"/>
            <p:cNvSpPr txBox="1"/>
            <p:nvPr/>
          </p:nvSpPr>
          <p:spPr>
            <a:xfrm>
              <a:off x="6813550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21" name="Shape 1221"/>
            <p:cNvSpPr txBox="1"/>
            <p:nvPr/>
          </p:nvSpPr>
          <p:spPr>
            <a:xfrm>
              <a:off x="7439025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22" name="Shape 1222"/>
            <p:cNvSpPr txBox="1"/>
            <p:nvPr/>
          </p:nvSpPr>
          <p:spPr>
            <a:xfrm>
              <a:off x="8221662" y="5741987"/>
              <a:ext cx="298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910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</a:p>
        </p:txBody>
      </p:sp>
      <p:sp>
        <p:nvSpPr>
          <p:cNvPr id="1228" name="Shape 1228"/>
          <p:cNvSpPr txBox="1"/>
          <p:nvPr/>
        </p:nvSpPr>
        <p:spPr>
          <a:xfrm>
            <a:off x="914400" y="55626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x="5562600" y="55626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</a:p>
        </p:txBody>
      </p:sp>
      <p:pic>
        <p:nvPicPr>
          <p:cNvPr id="1230" name="Shape 1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057400"/>
            <a:ext cx="4344556" cy="27304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1" name="Shape 1231"/>
          <p:cNvGrpSpPr/>
          <p:nvPr/>
        </p:nvGrpSpPr>
        <p:grpSpPr>
          <a:xfrm>
            <a:off x="808037" y="1987550"/>
            <a:ext cx="2901950" cy="2544762"/>
            <a:chOff x="808037" y="1987550"/>
            <a:chExt cx="2901950" cy="2544762"/>
          </a:xfrm>
        </p:grpSpPr>
        <p:sp>
          <p:nvSpPr>
            <p:cNvPr id="1232" name="Shape 1232"/>
            <p:cNvSpPr/>
            <p:nvPr/>
          </p:nvSpPr>
          <p:spPr>
            <a:xfrm>
              <a:off x="1679575" y="2992437"/>
              <a:ext cx="125412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3037" y="35555"/>
                  </a:lnTo>
                  <a:lnTo>
                    <a:pt x="18227" y="17777"/>
                  </a:lnTo>
                  <a:lnTo>
                    <a:pt x="36455" y="2962"/>
                  </a:lnTo>
                  <a:lnTo>
                    <a:pt x="60759" y="0"/>
                  </a:lnTo>
                  <a:lnTo>
                    <a:pt x="85063" y="2962"/>
                  </a:lnTo>
                  <a:lnTo>
                    <a:pt x="103291" y="17777"/>
                  </a:lnTo>
                  <a:lnTo>
                    <a:pt x="116962" y="35555"/>
                  </a:lnTo>
                  <a:lnTo>
                    <a:pt x="120000" y="59259"/>
                  </a:lnTo>
                  <a:lnTo>
                    <a:pt x="116962" y="81481"/>
                  </a:lnTo>
                  <a:lnTo>
                    <a:pt x="103291" y="102222"/>
                  </a:lnTo>
                  <a:lnTo>
                    <a:pt x="85063" y="114074"/>
                  </a:lnTo>
                  <a:lnTo>
                    <a:pt x="60759" y="120000"/>
                  </a:lnTo>
                  <a:lnTo>
                    <a:pt x="36455" y="114074"/>
                  </a:lnTo>
                  <a:lnTo>
                    <a:pt x="18227" y="102222"/>
                  </a:lnTo>
                  <a:lnTo>
                    <a:pt x="3037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2873375" y="20637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777"/>
                  </a:moveTo>
                  <a:lnTo>
                    <a:pt x="2962" y="34074"/>
                  </a:lnTo>
                  <a:lnTo>
                    <a:pt x="16296" y="17777"/>
                  </a:lnTo>
                  <a:lnTo>
                    <a:pt x="34074" y="2962"/>
                  </a:lnTo>
                  <a:lnTo>
                    <a:pt x="57777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4074"/>
                  </a:lnTo>
                  <a:lnTo>
                    <a:pt x="120000" y="57777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7777" y="120000"/>
                  </a:lnTo>
                  <a:lnTo>
                    <a:pt x="34074" y="114074"/>
                  </a:lnTo>
                  <a:lnTo>
                    <a:pt x="16296" y="102222"/>
                  </a:lnTo>
                  <a:lnTo>
                    <a:pt x="2962" y="81481"/>
                  </a:lnTo>
                  <a:lnTo>
                    <a:pt x="0" y="577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003425" y="4259262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5555"/>
                  </a:lnTo>
                  <a:lnTo>
                    <a:pt x="17777" y="17777"/>
                  </a:lnTo>
                  <a:lnTo>
                    <a:pt x="35555" y="2962"/>
                  </a:lnTo>
                  <a:lnTo>
                    <a:pt x="59259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5555"/>
                  </a:lnTo>
                  <a:lnTo>
                    <a:pt x="120000" y="59259"/>
                  </a:lnTo>
                  <a:lnTo>
                    <a:pt x="114074" y="82962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2962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808037" y="2808287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740"/>
                  </a:moveTo>
                  <a:lnTo>
                    <a:pt x="2962" y="37037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7777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7037"/>
                  </a:lnTo>
                  <a:lnTo>
                    <a:pt x="120000" y="60740"/>
                  </a:lnTo>
                  <a:lnTo>
                    <a:pt x="114074" y="84444"/>
                  </a:lnTo>
                  <a:lnTo>
                    <a:pt x="102222" y="102222"/>
                  </a:lnTo>
                  <a:lnTo>
                    <a:pt x="81481" y="117037"/>
                  </a:lnTo>
                  <a:lnTo>
                    <a:pt x="57777" y="120000"/>
                  </a:lnTo>
                  <a:lnTo>
                    <a:pt x="35555" y="117037"/>
                  </a:lnTo>
                  <a:lnTo>
                    <a:pt x="17777" y="102222"/>
                  </a:lnTo>
                  <a:lnTo>
                    <a:pt x="2962" y="84444"/>
                  </a:lnTo>
                  <a:lnTo>
                    <a:pt x="0" y="607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2517775" y="3440112"/>
              <a:ext cx="128587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40"/>
                  </a:moveTo>
                  <a:lnTo>
                    <a:pt x="5925" y="36455"/>
                  </a:lnTo>
                  <a:lnTo>
                    <a:pt x="17777" y="18227"/>
                  </a:lnTo>
                  <a:lnTo>
                    <a:pt x="38518" y="3037"/>
                  </a:lnTo>
                  <a:lnTo>
                    <a:pt x="62222" y="0"/>
                  </a:lnTo>
                  <a:lnTo>
                    <a:pt x="85925" y="3037"/>
                  </a:lnTo>
                  <a:lnTo>
                    <a:pt x="102222" y="18227"/>
                  </a:lnTo>
                  <a:lnTo>
                    <a:pt x="117037" y="36455"/>
                  </a:lnTo>
                  <a:lnTo>
                    <a:pt x="120000" y="59240"/>
                  </a:lnTo>
                  <a:lnTo>
                    <a:pt x="117037" y="83544"/>
                  </a:lnTo>
                  <a:lnTo>
                    <a:pt x="102222" y="101772"/>
                  </a:lnTo>
                  <a:lnTo>
                    <a:pt x="85925" y="116962"/>
                  </a:lnTo>
                  <a:lnTo>
                    <a:pt x="62222" y="120000"/>
                  </a:lnTo>
                  <a:lnTo>
                    <a:pt x="38518" y="116962"/>
                  </a:lnTo>
                  <a:lnTo>
                    <a:pt x="17777" y="101772"/>
                  </a:lnTo>
                  <a:lnTo>
                    <a:pt x="5925" y="83544"/>
                  </a:lnTo>
                  <a:lnTo>
                    <a:pt x="0" y="592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221037" y="35242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8518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9259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8518"/>
                  </a:lnTo>
                  <a:lnTo>
                    <a:pt x="120000" y="59259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8" name="Shape 1238"/>
            <p:cNvSpPr txBox="1"/>
            <p:nvPr/>
          </p:nvSpPr>
          <p:spPr>
            <a:xfrm>
              <a:off x="3028950" y="198755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39" name="Shape 1239"/>
            <p:cNvSpPr txBox="1"/>
            <p:nvPr/>
          </p:nvSpPr>
          <p:spPr>
            <a:xfrm>
              <a:off x="1846262" y="2908300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2749550" y="336708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41" name="Shape 1241"/>
            <p:cNvSpPr txBox="1"/>
            <p:nvPr/>
          </p:nvSpPr>
          <p:spPr>
            <a:xfrm>
              <a:off x="2189162" y="4187825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42" name="Shape 1242"/>
            <p:cNvSpPr txBox="1"/>
            <p:nvPr/>
          </p:nvSpPr>
          <p:spPr>
            <a:xfrm>
              <a:off x="1001712" y="2728912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243" name="Shape 1243"/>
            <p:cNvSpPr txBox="1"/>
            <p:nvPr/>
          </p:nvSpPr>
          <p:spPr>
            <a:xfrm>
              <a:off x="3471862" y="3449637"/>
              <a:ext cx="238125" cy="344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44" name="Shape 1244"/>
          <p:cNvGrpSpPr/>
          <p:nvPr/>
        </p:nvGrpSpPr>
        <p:grpSpPr>
          <a:xfrm>
            <a:off x="2405062" y="3273425"/>
            <a:ext cx="1301750" cy="888999"/>
            <a:chOff x="2405062" y="3273425"/>
            <a:chExt cx="1301750" cy="888999"/>
          </a:xfrm>
        </p:grpSpPr>
        <p:sp>
          <p:nvSpPr>
            <p:cNvPr id="1245" name="Shape 1245"/>
            <p:cNvSpPr/>
            <p:nvPr/>
          </p:nvSpPr>
          <p:spPr>
            <a:xfrm>
              <a:off x="2405062" y="3273425"/>
              <a:ext cx="1301750" cy="544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3" y="0"/>
                  </a:moveTo>
                  <a:lnTo>
                    <a:pt x="68341" y="699"/>
                  </a:lnTo>
                  <a:lnTo>
                    <a:pt x="76097" y="2798"/>
                  </a:lnTo>
                  <a:lnTo>
                    <a:pt x="83853" y="5597"/>
                  </a:lnTo>
                  <a:lnTo>
                    <a:pt x="91170" y="9096"/>
                  </a:lnTo>
                  <a:lnTo>
                    <a:pt x="98048" y="13994"/>
                  </a:lnTo>
                  <a:lnTo>
                    <a:pt x="103902" y="19591"/>
                  </a:lnTo>
                  <a:lnTo>
                    <a:pt x="109024" y="25539"/>
                  </a:lnTo>
                  <a:lnTo>
                    <a:pt x="113414" y="32536"/>
                  </a:lnTo>
                  <a:lnTo>
                    <a:pt x="116634" y="40233"/>
                  </a:lnTo>
                  <a:lnTo>
                    <a:pt x="118829" y="48279"/>
                  </a:lnTo>
                  <a:lnTo>
                    <a:pt x="120000" y="55976"/>
                  </a:lnTo>
                  <a:lnTo>
                    <a:pt x="120000" y="64373"/>
                  </a:lnTo>
                  <a:lnTo>
                    <a:pt x="118829" y="72419"/>
                  </a:lnTo>
                  <a:lnTo>
                    <a:pt x="116634" y="80116"/>
                  </a:lnTo>
                  <a:lnTo>
                    <a:pt x="113414" y="87813"/>
                  </a:lnTo>
                  <a:lnTo>
                    <a:pt x="109024" y="94810"/>
                  </a:lnTo>
                  <a:lnTo>
                    <a:pt x="103902" y="101457"/>
                  </a:lnTo>
                  <a:lnTo>
                    <a:pt x="98048" y="107055"/>
                  </a:lnTo>
                  <a:lnTo>
                    <a:pt x="91170" y="111253"/>
                  </a:lnTo>
                  <a:lnTo>
                    <a:pt x="83853" y="115451"/>
                  </a:lnTo>
                  <a:lnTo>
                    <a:pt x="76097" y="118250"/>
                  </a:lnTo>
                  <a:lnTo>
                    <a:pt x="68341" y="119300"/>
                  </a:lnTo>
                  <a:lnTo>
                    <a:pt x="59853" y="120000"/>
                  </a:lnTo>
                  <a:lnTo>
                    <a:pt x="51804" y="119300"/>
                  </a:lnTo>
                  <a:lnTo>
                    <a:pt x="43756" y="118250"/>
                  </a:lnTo>
                  <a:lnTo>
                    <a:pt x="35853" y="115451"/>
                  </a:lnTo>
                  <a:lnTo>
                    <a:pt x="28682" y="111253"/>
                  </a:lnTo>
                  <a:lnTo>
                    <a:pt x="21951" y="107055"/>
                  </a:lnTo>
                  <a:lnTo>
                    <a:pt x="15951" y="101457"/>
                  </a:lnTo>
                  <a:lnTo>
                    <a:pt x="10682" y="94810"/>
                  </a:lnTo>
                  <a:lnTo>
                    <a:pt x="6439" y="87813"/>
                  </a:lnTo>
                  <a:lnTo>
                    <a:pt x="3219" y="80116"/>
                  </a:lnTo>
                  <a:lnTo>
                    <a:pt x="878" y="72419"/>
                  </a:lnTo>
                  <a:lnTo>
                    <a:pt x="0" y="64373"/>
                  </a:lnTo>
                  <a:lnTo>
                    <a:pt x="0" y="55976"/>
                  </a:lnTo>
                  <a:lnTo>
                    <a:pt x="878" y="48279"/>
                  </a:lnTo>
                  <a:lnTo>
                    <a:pt x="3219" y="40233"/>
                  </a:lnTo>
                  <a:lnTo>
                    <a:pt x="6439" y="32536"/>
                  </a:lnTo>
                  <a:lnTo>
                    <a:pt x="10682" y="25539"/>
                  </a:lnTo>
                  <a:lnTo>
                    <a:pt x="15951" y="19591"/>
                  </a:lnTo>
                  <a:lnTo>
                    <a:pt x="21951" y="13994"/>
                  </a:lnTo>
                  <a:lnTo>
                    <a:pt x="28682" y="9096"/>
                  </a:lnTo>
                  <a:lnTo>
                    <a:pt x="35853" y="5597"/>
                  </a:lnTo>
                  <a:lnTo>
                    <a:pt x="43756" y="2798"/>
                  </a:lnTo>
                  <a:lnTo>
                    <a:pt x="51804" y="699"/>
                  </a:lnTo>
                  <a:lnTo>
                    <a:pt x="5985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6" name="Shape 1246"/>
            <p:cNvSpPr txBox="1"/>
            <p:nvPr/>
          </p:nvSpPr>
          <p:spPr>
            <a:xfrm>
              <a:off x="2944812" y="38020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47" name="Shape 1247"/>
          <p:cNvGrpSpPr/>
          <p:nvPr/>
        </p:nvGrpSpPr>
        <p:grpSpPr>
          <a:xfrm>
            <a:off x="717550" y="2382837"/>
            <a:ext cx="1323975" cy="985838"/>
            <a:chOff x="717550" y="2382837"/>
            <a:chExt cx="1323975" cy="985838"/>
          </a:xfrm>
        </p:grpSpPr>
        <p:sp>
          <p:nvSpPr>
            <p:cNvPr id="1248" name="Shape 1248"/>
            <p:cNvSpPr/>
            <p:nvPr/>
          </p:nvSpPr>
          <p:spPr>
            <a:xfrm>
              <a:off x="717550" y="2638425"/>
              <a:ext cx="1323975" cy="730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33" y="521"/>
                  </a:moveTo>
                  <a:lnTo>
                    <a:pt x="71079" y="2608"/>
                  </a:lnTo>
                  <a:lnTo>
                    <a:pt x="78705" y="5217"/>
                  </a:lnTo>
                  <a:lnTo>
                    <a:pt x="86330" y="9391"/>
                  </a:lnTo>
                  <a:lnTo>
                    <a:pt x="93525" y="14086"/>
                  </a:lnTo>
                  <a:lnTo>
                    <a:pt x="99999" y="20086"/>
                  </a:lnTo>
                  <a:lnTo>
                    <a:pt x="105755" y="26347"/>
                  </a:lnTo>
                  <a:lnTo>
                    <a:pt x="110503" y="33391"/>
                  </a:lnTo>
                  <a:lnTo>
                    <a:pt x="114532" y="41217"/>
                  </a:lnTo>
                  <a:lnTo>
                    <a:pt x="117410" y="49043"/>
                  </a:lnTo>
                  <a:lnTo>
                    <a:pt x="119424" y="57130"/>
                  </a:lnTo>
                  <a:lnTo>
                    <a:pt x="119999" y="65478"/>
                  </a:lnTo>
                  <a:lnTo>
                    <a:pt x="119712" y="73565"/>
                  </a:lnTo>
                  <a:lnTo>
                    <a:pt x="117985" y="81391"/>
                  </a:lnTo>
                  <a:lnTo>
                    <a:pt x="115395" y="88434"/>
                  </a:lnTo>
                  <a:lnTo>
                    <a:pt x="111942" y="95739"/>
                  </a:lnTo>
                  <a:lnTo>
                    <a:pt x="107194" y="102000"/>
                  </a:lnTo>
                  <a:lnTo>
                    <a:pt x="101726" y="107478"/>
                  </a:lnTo>
                  <a:lnTo>
                    <a:pt x="95539" y="112173"/>
                  </a:lnTo>
                  <a:lnTo>
                    <a:pt x="88633" y="115826"/>
                  </a:lnTo>
                  <a:lnTo>
                    <a:pt x="81294" y="118434"/>
                  </a:lnTo>
                  <a:lnTo>
                    <a:pt x="73381" y="120000"/>
                  </a:lnTo>
                  <a:lnTo>
                    <a:pt x="65323" y="120000"/>
                  </a:lnTo>
                  <a:lnTo>
                    <a:pt x="57122" y="119478"/>
                  </a:lnTo>
                  <a:lnTo>
                    <a:pt x="48920" y="117391"/>
                  </a:lnTo>
                  <a:lnTo>
                    <a:pt x="40863" y="114782"/>
                  </a:lnTo>
                  <a:lnTo>
                    <a:pt x="33237" y="110608"/>
                  </a:lnTo>
                  <a:lnTo>
                    <a:pt x="26330" y="105391"/>
                  </a:lnTo>
                  <a:lnTo>
                    <a:pt x="19856" y="99913"/>
                  </a:lnTo>
                  <a:lnTo>
                    <a:pt x="14100" y="93652"/>
                  </a:lnTo>
                  <a:lnTo>
                    <a:pt x="9352" y="86347"/>
                  </a:lnTo>
                  <a:lnTo>
                    <a:pt x="5323" y="78782"/>
                  </a:lnTo>
                  <a:lnTo>
                    <a:pt x="2446" y="70956"/>
                  </a:lnTo>
                  <a:lnTo>
                    <a:pt x="431" y="62869"/>
                  </a:lnTo>
                  <a:lnTo>
                    <a:pt x="0" y="54521"/>
                  </a:lnTo>
                  <a:lnTo>
                    <a:pt x="143" y="46434"/>
                  </a:lnTo>
                  <a:lnTo>
                    <a:pt x="1582" y="38608"/>
                  </a:lnTo>
                  <a:lnTo>
                    <a:pt x="4172" y="31043"/>
                  </a:lnTo>
                  <a:lnTo>
                    <a:pt x="7913" y="24260"/>
                  </a:lnTo>
                  <a:lnTo>
                    <a:pt x="12374" y="18000"/>
                  </a:lnTo>
                  <a:lnTo>
                    <a:pt x="17841" y="12521"/>
                  </a:lnTo>
                  <a:lnTo>
                    <a:pt x="24172" y="7826"/>
                  </a:lnTo>
                  <a:lnTo>
                    <a:pt x="31223" y="4173"/>
                  </a:lnTo>
                  <a:lnTo>
                    <a:pt x="38561" y="1565"/>
                  </a:lnTo>
                  <a:lnTo>
                    <a:pt x="46618" y="0"/>
                  </a:lnTo>
                  <a:lnTo>
                    <a:pt x="54532" y="0"/>
                  </a:lnTo>
                  <a:lnTo>
                    <a:pt x="62733" y="52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9" name="Shape 1249"/>
            <p:cNvSpPr txBox="1"/>
            <p:nvPr/>
          </p:nvSpPr>
          <p:spPr>
            <a:xfrm>
              <a:off x="1498600" y="2382837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50" name="Shape 1250"/>
          <p:cNvGrpSpPr/>
          <p:nvPr/>
        </p:nvGrpSpPr>
        <p:grpSpPr>
          <a:xfrm>
            <a:off x="403225" y="1622425"/>
            <a:ext cx="3659187" cy="3460750"/>
            <a:chOff x="403225" y="1622425"/>
            <a:chExt cx="3659187" cy="3460750"/>
          </a:xfrm>
        </p:grpSpPr>
        <p:sp>
          <p:nvSpPr>
            <p:cNvPr id="1251" name="Shape 1251"/>
            <p:cNvSpPr txBox="1"/>
            <p:nvPr/>
          </p:nvSpPr>
          <p:spPr>
            <a:xfrm>
              <a:off x="895350" y="1822450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03225" y="1622425"/>
              <a:ext cx="3659187" cy="3460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0"/>
                  </a:moveTo>
                  <a:lnTo>
                    <a:pt x="64815" y="220"/>
                  </a:lnTo>
                  <a:lnTo>
                    <a:pt x="69761" y="770"/>
                  </a:lnTo>
                  <a:lnTo>
                    <a:pt x="74603" y="1816"/>
                  </a:lnTo>
                  <a:lnTo>
                    <a:pt x="79444" y="3247"/>
                  </a:lnTo>
                  <a:lnTo>
                    <a:pt x="84078" y="4954"/>
                  </a:lnTo>
                  <a:lnTo>
                    <a:pt x="88503" y="7155"/>
                  </a:lnTo>
                  <a:lnTo>
                    <a:pt x="92720" y="9633"/>
                  </a:lnTo>
                  <a:lnTo>
                    <a:pt x="96832" y="12550"/>
                  </a:lnTo>
                  <a:lnTo>
                    <a:pt x="100529" y="15743"/>
                  </a:lnTo>
                  <a:lnTo>
                    <a:pt x="104121" y="19321"/>
                  </a:lnTo>
                  <a:lnTo>
                    <a:pt x="107349" y="23119"/>
                  </a:lnTo>
                  <a:lnTo>
                    <a:pt x="110212" y="27137"/>
                  </a:lnTo>
                  <a:lnTo>
                    <a:pt x="112763" y="31321"/>
                  </a:lnTo>
                  <a:lnTo>
                    <a:pt x="114950" y="35779"/>
                  </a:lnTo>
                  <a:lnTo>
                    <a:pt x="116720" y="40458"/>
                  </a:lnTo>
                  <a:lnTo>
                    <a:pt x="118125" y="45137"/>
                  </a:lnTo>
                  <a:lnTo>
                    <a:pt x="119167" y="49981"/>
                  </a:lnTo>
                  <a:lnTo>
                    <a:pt x="119791" y="54880"/>
                  </a:lnTo>
                  <a:lnTo>
                    <a:pt x="120000" y="59889"/>
                  </a:lnTo>
                  <a:lnTo>
                    <a:pt x="119791" y="64844"/>
                  </a:lnTo>
                  <a:lnTo>
                    <a:pt x="119167" y="69743"/>
                  </a:lnTo>
                  <a:lnTo>
                    <a:pt x="118229" y="74642"/>
                  </a:lnTo>
                  <a:lnTo>
                    <a:pt x="116772" y="79431"/>
                  </a:lnTo>
                  <a:lnTo>
                    <a:pt x="115054" y="83944"/>
                  </a:lnTo>
                  <a:lnTo>
                    <a:pt x="112763" y="88403"/>
                  </a:lnTo>
                  <a:lnTo>
                    <a:pt x="110316" y="92752"/>
                  </a:lnTo>
                  <a:lnTo>
                    <a:pt x="107453" y="96770"/>
                  </a:lnTo>
                  <a:lnTo>
                    <a:pt x="104225" y="100568"/>
                  </a:lnTo>
                  <a:lnTo>
                    <a:pt x="100737" y="104036"/>
                  </a:lnTo>
                  <a:lnTo>
                    <a:pt x="96937" y="107284"/>
                  </a:lnTo>
                  <a:lnTo>
                    <a:pt x="92928" y="110201"/>
                  </a:lnTo>
                  <a:lnTo>
                    <a:pt x="88711" y="112733"/>
                  </a:lnTo>
                  <a:lnTo>
                    <a:pt x="84182" y="114880"/>
                  </a:lnTo>
                  <a:lnTo>
                    <a:pt x="79548" y="116752"/>
                  </a:lnTo>
                  <a:lnTo>
                    <a:pt x="74811" y="118128"/>
                  </a:lnTo>
                  <a:lnTo>
                    <a:pt x="69969" y="119119"/>
                  </a:lnTo>
                  <a:lnTo>
                    <a:pt x="65023" y="119779"/>
                  </a:lnTo>
                  <a:lnTo>
                    <a:pt x="60078" y="120000"/>
                  </a:lnTo>
                  <a:lnTo>
                    <a:pt x="55132" y="119779"/>
                  </a:lnTo>
                  <a:lnTo>
                    <a:pt x="50238" y="119229"/>
                  </a:lnTo>
                  <a:lnTo>
                    <a:pt x="45396" y="118238"/>
                  </a:lnTo>
                  <a:lnTo>
                    <a:pt x="40659" y="116862"/>
                  </a:lnTo>
                  <a:lnTo>
                    <a:pt x="36026" y="114990"/>
                  </a:lnTo>
                  <a:lnTo>
                    <a:pt x="31600" y="112844"/>
                  </a:lnTo>
                  <a:lnTo>
                    <a:pt x="27279" y="110311"/>
                  </a:lnTo>
                  <a:lnTo>
                    <a:pt x="23271" y="107394"/>
                  </a:lnTo>
                  <a:lnTo>
                    <a:pt x="19418" y="104256"/>
                  </a:lnTo>
                  <a:lnTo>
                    <a:pt x="15930" y="100678"/>
                  </a:lnTo>
                  <a:lnTo>
                    <a:pt x="12754" y="96990"/>
                  </a:lnTo>
                  <a:lnTo>
                    <a:pt x="9891" y="92862"/>
                  </a:lnTo>
                  <a:lnTo>
                    <a:pt x="7288" y="88623"/>
                  </a:lnTo>
                  <a:lnTo>
                    <a:pt x="5154" y="84165"/>
                  </a:lnTo>
                  <a:lnTo>
                    <a:pt x="3279" y="79651"/>
                  </a:lnTo>
                  <a:lnTo>
                    <a:pt x="1822" y="74862"/>
                  </a:lnTo>
                  <a:lnTo>
                    <a:pt x="832" y="69963"/>
                  </a:lnTo>
                  <a:lnTo>
                    <a:pt x="208" y="65064"/>
                  </a:lnTo>
                  <a:lnTo>
                    <a:pt x="0" y="60110"/>
                  </a:lnTo>
                  <a:lnTo>
                    <a:pt x="208" y="55100"/>
                  </a:lnTo>
                  <a:lnTo>
                    <a:pt x="832" y="50201"/>
                  </a:lnTo>
                  <a:lnTo>
                    <a:pt x="1822" y="45357"/>
                  </a:lnTo>
                  <a:lnTo>
                    <a:pt x="3279" y="40568"/>
                  </a:lnTo>
                  <a:lnTo>
                    <a:pt x="5049" y="36000"/>
                  </a:lnTo>
                  <a:lnTo>
                    <a:pt x="7184" y="31541"/>
                  </a:lnTo>
                  <a:lnTo>
                    <a:pt x="9787" y="27247"/>
                  </a:lnTo>
                  <a:lnTo>
                    <a:pt x="12650" y="23229"/>
                  </a:lnTo>
                  <a:lnTo>
                    <a:pt x="15826" y="19431"/>
                  </a:lnTo>
                  <a:lnTo>
                    <a:pt x="19314" y="15963"/>
                  </a:lnTo>
                  <a:lnTo>
                    <a:pt x="23062" y="12660"/>
                  </a:lnTo>
                  <a:lnTo>
                    <a:pt x="27175" y="9853"/>
                  </a:lnTo>
                  <a:lnTo>
                    <a:pt x="31392" y="7266"/>
                  </a:lnTo>
                  <a:lnTo>
                    <a:pt x="35817" y="5064"/>
                  </a:lnTo>
                  <a:lnTo>
                    <a:pt x="40451" y="3247"/>
                  </a:lnTo>
                  <a:lnTo>
                    <a:pt x="45188" y="1816"/>
                  </a:lnTo>
                  <a:lnTo>
                    <a:pt x="50030" y="880"/>
                  </a:lnTo>
                  <a:lnTo>
                    <a:pt x="54924" y="220"/>
                  </a:lnTo>
                  <a:lnTo>
                    <a:pt x="598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3" name="Shape 1253"/>
          <p:cNvGrpSpPr/>
          <p:nvPr/>
        </p:nvGrpSpPr>
        <p:grpSpPr>
          <a:xfrm>
            <a:off x="1931987" y="3101975"/>
            <a:ext cx="1800225" cy="1720849"/>
            <a:chOff x="1931987" y="3101975"/>
            <a:chExt cx="1800225" cy="1720849"/>
          </a:xfrm>
        </p:grpSpPr>
        <p:sp>
          <p:nvSpPr>
            <p:cNvPr id="1254" name="Shape 1254"/>
            <p:cNvSpPr txBox="1"/>
            <p:nvPr/>
          </p:nvSpPr>
          <p:spPr>
            <a:xfrm>
              <a:off x="2643187" y="446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931987" y="3101975"/>
              <a:ext cx="1800225" cy="144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59" y="18745"/>
                  </a:moveTo>
                  <a:lnTo>
                    <a:pt x="45502" y="14257"/>
                  </a:lnTo>
                  <a:lnTo>
                    <a:pt x="52063" y="10429"/>
                  </a:lnTo>
                  <a:lnTo>
                    <a:pt x="58306" y="6996"/>
                  </a:lnTo>
                  <a:lnTo>
                    <a:pt x="64973" y="4224"/>
                  </a:lnTo>
                  <a:lnTo>
                    <a:pt x="71322" y="2112"/>
                  </a:lnTo>
                  <a:lnTo>
                    <a:pt x="77777" y="792"/>
                  </a:lnTo>
                  <a:lnTo>
                    <a:pt x="83809" y="0"/>
                  </a:lnTo>
                  <a:lnTo>
                    <a:pt x="89735" y="0"/>
                  </a:lnTo>
                  <a:lnTo>
                    <a:pt x="95132" y="528"/>
                  </a:lnTo>
                  <a:lnTo>
                    <a:pt x="100105" y="1848"/>
                  </a:lnTo>
                  <a:lnTo>
                    <a:pt x="104761" y="3960"/>
                  </a:lnTo>
                  <a:lnTo>
                    <a:pt x="108677" y="6732"/>
                  </a:lnTo>
                  <a:lnTo>
                    <a:pt x="112275" y="10165"/>
                  </a:lnTo>
                  <a:lnTo>
                    <a:pt x="115238" y="14125"/>
                  </a:lnTo>
                  <a:lnTo>
                    <a:pt x="117460" y="18481"/>
                  </a:lnTo>
                  <a:lnTo>
                    <a:pt x="118941" y="23366"/>
                  </a:lnTo>
                  <a:lnTo>
                    <a:pt x="119788" y="28646"/>
                  </a:lnTo>
                  <a:lnTo>
                    <a:pt x="120000" y="34323"/>
                  </a:lnTo>
                  <a:lnTo>
                    <a:pt x="119365" y="40660"/>
                  </a:lnTo>
                  <a:lnTo>
                    <a:pt x="118306" y="46864"/>
                  </a:lnTo>
                  <a:lnTo>
                    <a:pt x="116296" y="53069"/>
                  </a:lnTo>
                  <a:lnTo>
                    <a:pt x="113756" y="59537"/>
                  </a:lnTo>
                  <a:lnTo>
                    <a:pt x="110582" y="66138"/>
                  </a:lnTo>
                  <a:lnTo>
                    <a:pt x="106878" y="72607"/>
                  </a:lnTo>
                  <a:lnTo>
                    <a:pt x="102433" y="78811"/>
                  </a:lnTo>
                  <a:lnTo>
                    <a:pt x="97671" y="84884"/>
                  </a:lnTo>
                  <a:lnTo>
                    <a:pt x="92169" y="90825"/>
                  </a:lnTo>
                  <a:lnTo>
                    <a:pt x="86560" y="95973"/>
                  </a:lnTo>
                  <a:lnTo>
                    <a:pt x="80740" y="100990"/>
                  </a:lnTo>
                  <a:lnTo>
                    <a:pt x="74391" y="105610"/>
                  </a:lnTo>
                  <a:lnTo>
                    <a:pt x="68148" y="109570"/>
                  </a:lnTo>
                  <a:lnTo>
                    <a:pt x="61693" y="112871"/>
                  </a:lnTo>
                  <a:lnTo>
                    <a:pt x="54920" y="115775"/>
                  </a:lnTo>
                  <a:lnTo>
                    <a:pt x="48677" y="117887"/>
                  </a:lnTo>
                  <a:lnTo>
                    <a:pt x="42433" y="119207"/>
                  </a:lnTo>
                  <a:lnTo>
                    <a:pt x="36190" y="120000"/>
                  </a:lnTo>
                  <a:lnTo>
                    <a:pt x="30264" y="120000"/>
                  </a:lnTo>
                  <a:lnTo>
                    <a:pt x="24867" y="119471"/>
                  </a:lnTo>
                  <a:lnTo>
                    <a:pt x="19788" y="117887"/>
                  </a:lnTo>
                  <a:lnTo>
                    <a:pt x="15238" y="115775"/>
                  </a:lnTo>
                  <a:lnTo>
                    <a:pt x="11216" y="113135"/>
                  </a:lnTo>
                  <a:lnTo>
                    <a:pt x="7724" y="109834"/>
                  </a:lnTo>
                  <a:lnTo>
                    <a:pt x="4761" y="105874"/>
                  </a:lnTo>
                  <a:lnTo>
                    <a:pt x="2433" y="101518"/>
                  </a:lnTo>
                  <a:lnTo>
                    <a:pt x="952" y="96501"/>
                  </a:lnTo>
                  <a:lnTo>
                    <a:pt x="211" y="91089"/>
                  </a:lnTo>
                  <a:lnTo>
                    <a:pt x="0" y="85412"/>
                  </a:lnTo>
                  <a:lnTo>
                    <a:pt x="529" y="79339"/>
                  </a:lnTo>
                  <a:lnTo>
                    <a:pt x="1587" y="73135"/>
                  </a:lnTo>
                  <a:lnTo>
                    <a:pt x="3703" y="66666"/>
                  </a:lnTo>
                  <a:lnTo>
                    <a:pt x="6243" y="60066"/>
                  </a:lnTo>
                  <a:lnTo>
                    <a:pt x="9312" y="53597"/>
                  </a:lnTo>
                  <a:lnTo>
                    <a:pt x="13121" y="47392"/>
                  </a:lnTo>
                  <a:lnTo>
                    <a:pt x="17566" y="41056"/>
                  </a:lnTo>
                  <a:lnTo>
                    <a:pt x="22328" y="34851"/>
                  </a:lnTo>
                  <a:lnTo>
                    <a:pt x="27724" y="29174"/>
                  </a:lnTo>
                  <a:lnTo>
                    <a:pt x="33439" y="23630"/>
                  </a:lnTo>
                  <a:lnTo>
                    <a:pt x="39259" y="1874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6" name="Shape 1256"/>
          <p:cNvGrpSpPr/>
          <p:nvPr/>
        </p:nvGrpSpPr>
        <p:grpSpPr>
          <a:xfrm>
            <a:off x="1893887" y="1922462"/>
            <a:ext cx="1933575" cy="3097213"/>
            <a:chOff x="1893887" y="1922462"/>
            <a:chExt cx="1933575" cy="3097213"/>
          </a:xfrm>
        </p:grpSpPr>
        <p:sp>
          <p:nvSpPr>
            <p:cNvPr id="1257" name="Shape 1257"/>
            <p:cNvSpPr txBox="1"/>
            <p:nvPr/>
          </p:nvSpPr>
          <p:spPr>
            <a:xfrm>
              <a:off x="2543175" y="1922462"/>
              <a:ext cx="263525" cy="3603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20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893887" y="1978025"/>
              <a:ext cx="1933575" cy="3041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" y="50417"/>
                  </a:moveTo>
                  <a:lnTo>
                    <a:pt x="8571" y="45344"/>
                  </a:lnTo>
                  <a:lnTo>
                    <a:pt x="11428" y="40271"/>
                  </a:lnTo>
                  <a:lnTo>
                    <a:pt x="14581" y="35448"/>
                  </a:lnTo>
                  <a:lnTo>
                    <a:pt x="18325" y="30751"/>
                  </a:lnTo>
                  <a:lnTo>
                    <a:pt x="22167" y="26304"/>
                  </a:lnTo>
                  <a:lnTo>
                    <a:pt x="26305" y="22108"/>
                  </a:lnTo>
                  <a:lnTo>
                    <a:pt x="30738" y="18162"/>
                  </a:lnTo>
                  <a:lnTo>
                    <a:pt x="35467" y="14592"/>
                  </a:lnTo>
                  <a:lnTo>
                    <a:pt x="40295" y="11398"/>
                  </a:lnTo>
                  <a:lnTo>
                    <a:pt x="45320" y="8517"/>
                  </a:lnTo>
                  <a:lnTo>
                    <a:pt x="50640" y="6075"/>
                  </a:lnTo>
                  <a:lnTo>
                    <a:pt x="55665" y="4008"/>
                  </a:lnTo>
                  <a:lnTo>
                    <a:pt x="60985" y="2379"/>
                  </a:lnTo>
                  <a:lnTo>
                    <a:pt x="66206" y="1127"/>
                  </a:lnTo>
                  <a:lnTo>
                    <a:pt x="71428" y="375"/>
                  </a:lnTo>
                  <a:lnTo>
                    <a:pt x="76551" y="0"/>
                  </a:lnTo>
                  <a:lnTo>
                    <a:pt x="81379" y="250"/>
                  </a:lnTo>
                  <a:lnTo>
                    <a:pt x="86305" y="876"/>
                  </a:lnTo>
                  <a:lnTo>
                    <a:pt x="90935" y="1878"/>
                  </a:lnTo>
                  <a:lnTo>
                    <a:pt x="95172" y="3382"/>
                  </a:lnTo>
                  <a:lnTo>
                    <a:pt x="99310" y="5323"/>
                  </a:lnTo>
                  <a:lnTo>
                    <a:pt x="103251" y="7703"/>
                  </a:lnTo>
                  <a:lnTo>
                    <a:pt x="106502" y="10521"/>
                  </a:lnTo>
                  <a:lnTo>
                    <a:pt x="109655" y="13590"/>
                  </a:lnTo>
                  <a:lnTo>
                    <a:pt x="112512" y="17035"/>
                  </a:lnTo>
                  <a:lnTo>
                    <a:pt x="114876" y="20918"/>
                  </a:lnTo>
                  <a:lnTo>
                    <a:pt x="116650" y="24989"/>
                  </a:lnTo>
                  <a:lnTo>
                    <a:pt x="118226" y="29436"/>
                  </a:lnTo>
                  <a:lnTo>
                    <a:pt x="119408" y="34008"/>
                  </a:lnTo>
                  <a:lnTo>
                    <a:pt x="120000" y="38768"/>
                  </a:lnTo>
                  <a:lnTo>
                    <a:pt x="120000" y="43716"/>
                  </a:lnTo>
                  <a:lnTo>
                    <a:pt x="119802" y="48789"/>
                  </a:lnTo>
                  <a:lnTo>
                    <a:pt x="119014" y="53987"/>
                  </a:lnTo>
                  <a:lnTo>
                    <a:pt x="117832" y="59311"/>
                  </a:lnTo>
                  <a:lnTo>
                    <a:pt x="116059" y="64446"/>
                  </a:lnTo>
                  <a:lnTo>
                    <a:pt x="113891" y="69645"/>
                  </a:lnTo>
                  <a:lnTo>
                    <a:pt x="111625" y="74718"/>
                  </a:lnTo>
                  <a:lnTo>
                    <a:pt x="108669" y="79791"/>
                  </a:lnTo>
                  <a:lnTo>
                    <a:pt x="105320" y="84613"/>
                  </a:lnTo>
                  <a:lnTo>
                    <a:pt x="101871" y="89311"/>
                  </a:lnTo>
                  <a:lnTo>
                    <a:pt x="97733" y="93695"/>
                  </a:lnTo>
                  <a:lnTo>
                    <a:pt x="93694" y="97891"/>
                  </a:lnTo>
                  <a:lnTo>
                    <a:pt x="89162" y="101899"/>
                  </a:lnTo>
                  <a:lnTo>
                    <a:pt x="84532" y="105469"/>
                  </a:lnTo>
                  <a:lnTo>
                    <a:pt x="79605" y="108663"/>
                  </a:lnTo>
                  <a:lnTo>
                    <a:pt x="74581" y="111482"/>
                  </a:lnTo>
                  <a:lnTo>
                    <a:pt x="69556" y="113987"/>
                  </a:lnTo>
                  <a:lnTo>
                    <a:pt x="64236" y="116054"/>
                  </a:lnTo>
                  <a:lnTo>
                    <a:pt x="59014" y="117682"/>
                  </a:lnTo>
                  <a:lnTo>
                    <a:pt x="53694" y="118935"/>
                  </a:lnTo>
                  <a:lnTo>
                    <a:pt x="48669" y="119624"/>
                  </a:lnTo>
                  <a:lnTo>
                    <a:pt x="43645" y="120000"/>
                  </a:lnTo>
                  <a:lnTo>
                    <a:pt x="38522" y="119749"/>
                  </a:lnTo>
                  <a:lnTo>
                    <a:pt x="33694" y="119123"/>
                  </a:lnTo>
                  <a:lnTo>
                    <a:pt x="29162" y="118183"/>
                  </a:lnTo>
                  <a:lnTo>
                    <a:pt x="24729" y="116680"/>
                  </a:lnTo>
                  <a:lnTo>
                    <a:pt x="20591" y="114739"/>
                  </a:lnTo>
                  <a:lnTo>
                    <a:pt x="16945" y="112359"/>
                  </a:lnTo>
                  <a:lnTo>
                    <a:pt x="13399" y="109665"/>
                  </a:lnTo>
                  <a:lnTo>
                    <a:pt x="10344" y="106409"/>
                  </a:lnTo>
                  <a:lnTo>
                    <a:pt x="7586" y="102964"/>
                  </a:lnTo>
                  <a:lnTo>
                    <a:pt x="5221" y="99144"/>
                  </a:lnTo>
                  <a:lnTo>
                    <a:pt x="3251" y="95073"/>
                  </a:lnTo>
                  <a:lnTo>
                    <a:pt x="1773" y="90751"/>
                  </a:lnTo>
                  <a:lnTo>
                    <a:pt x="788" y="86054"/>
                  </a:lnTo>
                  <a:lnTo>
                    <a:pt x="197" y="81231"/>
                  </a:lnTo>
                  <a:lnTo>
                    <a:pt x="0" y="76346"/>
                  </a:lnTo>
                  <a:lnTo>
                    <a:pt x="394" y="71273"/>
                  </a:lnTo>
                  <a:lnTo>
                    <a:pt x="1182" y="66075"/>
                  </a:lnTo>
                  <a:lnTo>
                    <a:pt x="2364" y="60876"/>
                  </a:lnTo>
                  <a:lnTo>
                    <a:pt x="3842" y="55553"/>
                  </a:lnTo>
                  <a:lnTo>
                    <a:pt x="6009" y="5041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Well-separated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Center-based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Contiguous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Density-based clusters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</a:p>
        </p:txBody>
      </p:sp>
      <p:sp>
        <p:nvSpPr>
          <p:cNvPr id="1264" name="Shape 1264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Compromise between Single and Complete Link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3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3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2789063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Ward’s Method</a:t>
            </a:r>
          </a:p>
        </p:txBody>
      </p:sp>
      <p:sp>
        <p:nvSpPr>
          <p:cNvPr id="1270" name="Shape 1270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increase in squared error when two clusters are merged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group average if distance between points is distance squared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analogue of K-means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initialize K-means</a:t>
            </a:r>
          </a:p>
        </p:txBody>
      </p:sp>
    </p:spTree>
    <p:extLst>
      <p:ext uri="{BB962C8B-B14F-4D97-AF65-F5344CB8AC3E}">
        <p14:creationId xmlns:p14="http://schemas.microsoft.com/office/powerpoint/2010/main" val="12928915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Comparison</a:t>
            </a:r>
          </a:p>
        </p:txBody>
      </p:sp>
      <p:sp>
        <p:nvSpPr>
          <p:cNvPr id="1276" name="Shape 1276"/>
          <p:cNvSpPr txBox="1"/>
          <p:nvPr/>
        </p:nvSpPr>
        <p:spPr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</a:p>
        </p:txBody>
      </p:sp>
      <p:sp>
        <p:nvSpPr>
          <p:cNvPr id="1277" name="Shape 1277"/>
          <p:cNvSpPr txBox="1"/>
          <p:nvPr/>
        </p:nvSpPr>
        <p:spPr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</a:t>
            </a:r>
          </a:p>
        </p:txBody>
      </p:sp>
      <p:grpSp>
        <p:nvGrpSpPr>
          <p:cNvPr id="1278" name="Shape 1278"/>
          <p:cNvGrpSpPr/>
          <p:nvPr/>
        </p:nvGrpSpPr>
        <p:grpSpPr>
          <a:xfrm>
            <a:off x="6270625" y="4132262"/>
            <a:ext cx="1858962" cy="1693862"/>
            <a:chOff x="808037" y="1989137"/>
            <a:chExt cx="2819400" cy="2568575"/>
          </a:xfrm>
        </p:grpSpPr>
        <p:sp>
          <p:nvSpPr>
            <p:cNvPr id="1279" name="Shape 1279"/>
            <p:cNvSpPr/>
            <p:nvPr/>
          </p:nvSpPr>
          <p:spPr>
            <a:xfrm>
              <a:off x="1679575" y="2992437"/>
              <a:ext cx="125412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3037" y="35555"/>
                  </a:lnTo>
                  <a:lnTo>
                    <a:pt x="18227" y="17777"/>
                  </a:lnTo>
                  <a:lnTo>
                    <a:pt x="36455" y="2962"/>
                  </a:lnTo>
                  <a:lnTo>
                    <a:pt x="60759" y="0"/>
                  </a:lnTo>
                  <a:lnTo>
                    <a:pt x="85063" y="2962"/>
                  </a:lnTo>
                  <a:lnTo>
                    <a:pt x="103291" y="17777"/>
                  </a:lnTo>
                  <a:lnTo>
                    <a:pt x="116962" y="35555"/>
                  </a:lnTo>
                  <a:lnTo>
                    <a:pt x="120000" y="59259"/>
                  </a:lnTo>
                  <a:lnTo>
                    <a:pt x="116962" y="81481"/>
                  </a:lnTo>
                  <a:lnTo>
                    <a:pt x="103291" y="102222"/>
                  </a:lnTo>
                  <a:lnTo>
                    <a:pt x="85063" y="114074"/>
                  </a:lnTo>
                  <a:lnTo>
                    <a:pt x="60759" y="120000"/>
                  </a:lnTo>
                  <a:lnTo>
                    <a:pt x="36455" y="114074"/>
                  </a:lnTo>
                  <a:lnTo>
                    <a:pt x="18227" y="102222"/>
                  </a:lnTo>
                  <a:lnTo>
                    <a:pt x="3037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873375" y="20637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777"/>
                  </a:moveTo>
                  <a:lnTo>
                    <a:pt x="2962" y="34074"/>
                  </a:lnTo>
                  <a:lnTo>
                    <a:pt x="16296" y="17777"/>
                  </a:lnTo>
                  <a:lnTo>
                    <a:pt x="34074" y="2962"/>
                  </a:lnTo>
                  <a:lnTo>
                    <a:pt x="57777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4074"/>
                  </a:lnTo>
                  <a:lnTo>
                    <a:pt x="120000" y="57777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7777" y="120000"/>
                  </a:lnTo>
                  <a:lnTo>
                    <a:pt x="34074" y="114074"/>
                  </a:lnTo>
                  <a:lnTo>
                    <a:pt x="16296" y="102222"/>
                  </a:lnTo>
                  <a:lnTo>
                    <a:pt x="2962" y="81481"/>
                  </a:lnTo>
                  <a:lnTo>
                    <a:pt x="0" y="577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03425" y="4259262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5555"/>
                  </a:lnTo>
                  <a:lnTo>
                    <a:pt x="17777" y="17777"/>
                  </a:lnTo>
                  <a:lnTo>
                    <a:pt x="35555" y="2962"/>
                  </a:lnTo>
                  <a:lnTo>
                    <a:pt x="59259" y="0"/>
                  </a:lnTo>
                  <a:lnTo>
                    <a:pt x="81481" y="2962"/>
                  </a:lnTo>
                  <a:lnTo>
                    <a:pt x="102222" y="17777"/>
                  </a:lnTo>
                  <a:lnTo>
                    <a:pt x="114074" y="35555"/>
                  </a:lnTo>
                  <a:lnTo>
                    <a:pt x="120000" y="59259"/>
                  </a:lnTo>
                  <a:lnTo>
                    <a:pt x="114074" y="82962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2962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808037" y="2808287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740"/>
                  </a:moveTo>
                  <a:lnTo>
                    <a:pt x="2962" y="37037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7777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7037"/>
                  </a:lnTo>
                  <a:lnTo>
                    <a:pt x="120000" y="60740"/>
                  </a:lnTo>
                  <a:lnTo>
                    <a:pt x="114074" y="84444"/>
                  </a:lnTo>
                  <a:lnTo>
                    <a:pt x="102222" y="102222"/>
                  </a:lnTo>
                  <a:lnTo>
                    <a:pt x="81481" y="117037"/>
                  </a:lnTo>
                  <a:lnTo>
                    <a:pt x="57777" y="120000"/>
                  </a:lnTo>
                  <a:lnTo>
                    <a:pt x="35555" y="117037"/>
                  </a:lnTo>
                  <a:lnTo>
                    <a:pt x="17777" y="102222"/>
                  </a:lnTo>
                  <a:lnTo>
                    <a:pt x="2962" y="84444"/>
                  </a:lnTo>
                  <a:lnTo>
                    <a:pt x="0" y="607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517775" y="3440112"/>
              <a:ext cx="128587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40"/>
                  </a:moveTo>
                  <a:lnTo>
                    <a:pt x="5925" y="36455"/>
                  </a:lnTo>
                  <a:lnTo>
                    <a:pt x="17777" y="18227"/>
                  </a:lnTo>
                  <a:lnTo>
                    <a:pt x="38518" y="3037"/>
                  </a:lnTo>
                  <a:lnTo>
                    <a:pt x="62222" y="0"/>
                  </a:lnTo>
                  <a:lnTo>
                    <a:pt x="85925" y="3037"/>
                  </a:lnTo>
                  <a:lnTo>
                    <a:pt x="102222" y="18227"/>
                  </a:lnTo>
                  <a:lnTo>
                    <a:pt x="117037" y="36455"/>
                  </a:lnTo>
                  <a:lnTo>
                    <a:pt x="120000" y="59240"/>
                  </a:lnTo>
                  <a:lnTo>
                    <a:pt x="117037" y="83544"/>
                  </a:lnTo>
                  <a:lnTo>
                    <a:pt x="102222" y="101772"/>
                  </a:lnTo>
                  <a:lnTo>
                    <a:pt x="85925" y="116962"/>
                  </a:lnTo>
                  <a:lnTo>
                    <a:pt x="62222" y="120000"/>
                  </a:lnTo>
                  <a:lnTo>
                    <a:pt x="38518" y="116962"/>
                  </a:lnTo>
                  <a:lnTo>
                    <a:pt x="17777" y="101772"/>
                  </a:lnTo>
                  <a:lnTo>
                    <a:pt x="5925" y="83544"/>
                  </a:lnTo>
                  <a:lnTo>
                    <a:pt x="0" y="5924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3221037" y="3524250"/>
              <a:ext cx="128587" cy="128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259"/>
                  </a:moveTo>
                  <a:lnTo>
                    <a:pt x="2962" y="38518"/>
                  </a:lnTo>
                  <a:lnTo>
                    <a:pt x="17777" y="17777"/>
                  </a:lnTo>
                  <a:lnTo>
                    <a:pt x="35555" y="5925"/>
                  </a:lnTo>
                  <a:lnTo>
                    <a:pt x="59259" y="0"/>
                  </a:lnTo>
                  <a:lnTo>
                    <a:pt x="81481" y="5925"/>
                  </a:lnTo>
                  <a:lnTo>
                    <a:pt x="102222" y="17777"/>
                  </a:lnTo>
                  <a:lnTo>
                    <a:pt x="114074" y="38518"/>
                  </a:lnTo>
                  <a:lnTo>
                    <a:pt x="120000" y="59259"/>
                  </a:lnTo>
                  <a:lnTo>
                    <a:pt x="114074" y="81481"/>
                  </a:lnTo>
                  <a:lnTo>
                    <a:pt x="102222" y="102222"/>
                  </a:lnTo>
                  <a:lnTo>
                    <a:pt x="81481" y="114074"/>
                  </a:lnTo>
                  <a:lnTo>
                    <a:pt x="59259" y="120000"/>
                  </a:lnTo>
                  <a:lnTo>
                    <a:pt x="35555" y="114074"/>
                  </a:lnTo>
                  <a:lnTo>
                    <a:pt x="17777" y="102222"/>
                  </a:lnTo>
                  <a:lnTo>
                    <a:pt x="2962" y="81481"/>
                  </a:lnTo>
                  <a:lnTo>
                    <a:pt x="0" y="59259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5" name="Shape 1285"/>
            <p:cNvSpPr txBox="1"/>
            <p:nvPr/>
          </p:nvSpPr>
          <p:spPr>
            <a:xfrm>
              <a:off x="3030537" y="19891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286" name="Shape 1286"/>
            <p:cNvSpPr txBox="1"/>
            <p:nvPr/>
          </p:nvSpPr>
          <p:spPr>
            <a:xfrm>
              <a:off x="1846262" y="29083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287" name="Shape 1287"/>
            <p:cNvSpPr txBox="1"/>
            <p:nvPr/>
          </p:nvSpPr>
          <p:spPr>
            <a:xfrm>
              <a:off x="2751137" y="3368675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2189162" y="4187825"/>
              <a:ext cx="1539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289" name="Shape 1289"/>
            <p:cNvSpPr txBox="1"/>
            <p:nvPr/>
          </p:nvSpPr>
          <p:spPr>
            <a:xfrm>
              <a:off x="1000125" y="2730500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290" name="Shape 1290"/>
            <p:cNvSpPr txBox="1"/>
            <p:nvPr/>
          </p:nvSpPr>
          <p:spPr>
            <a:xfrm>
              <a:off x="3473450" y="3449637"/>
              <a:ext cx="153987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291" name="Shape 1291"/>
          <p:cNvGrpSpPr/>
          <p:nvPr/>
        </p:nvGrpSpPr>
        <p:grpSpPr>
          <a:xfrm>
            <a:off x="7324725" y="4979987"/>
            <a:ext cx="857250" cy="592137"/>
            <a:chOff x="2405062" y="3273425"/>
            <a:chExt cx="1301750" cy="898525"/>
          </a:xfrm>
        </p:grpSpPr>
        <p:sp>
          <p:nvSpPr>
            <p:cNvPr id="1292" name="Shape 1292"/>
            <p:cNvSpPr/>
            <p:nvPr/>
          </p:nvSpPr>
          <p:spPr>
            <a:xfrm>
              <a:off x="2405062" y="3273425"/>
              <a:ext cx="1301750" cy="544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3" y="0"/>
                  </a:moveTo>
                  <a:lnTo>
                    <a:pt x="68341" y="699"/>
                  </a:lnTo>
                  <a:lnTo>
                    <a:pt x="76097" y="2798"/>
                  </a:lnTo>
                  <a:lnTo>
                    <a:pt x="83853" y="5597"/>
                  </a:lnTo>
                  <a:lnTo>
                    <a:pt x="91170" y="9096"/>
                  </a:lnTo>
                  <a:lnTo>
                    <a:pt x="98048" y="13994"/>
                  </a:lnTo>
                  <a:lnTo>
                    <a:pt x="103902" y="19591"/>
                  </a:lnTo>
                  <a:lnTo>
                    <a:pt x="109024" y="25539"/>
                  </a:lnTo>
                  <a:lnTo>
                    <a:pt x="113414" y="32536"/>
                  </a:lnTo>
                  <a:lnTo>
                    <a:pt x="116634" y="40233"/>
                  </a:lnTo>
                  <a:lnTo>
                    <a:pt x="118829" y="48279"/>
                  </a:lnTo>
                  <a:lnTo>
                    <a:pt x="120000" y="55976"/>
                  </a:lnTo>
                  <a:lnTo>
                    <a:pt x="120000" y="64373"/>
                  </a:lnTo>
                  <a:lnTo>
                    <a:pt x="118829" y="72419"/>
                  </a:lnTo>
                  <a:lnTo>
                    <a:pt x="116634" y="80116"/>
                  </a:lnTo>
                  <a:lnTo>
                    <a:pt x="113414" y="87813"/>
                  </a:lnTo>
                  <a:lnTo>
                    <a:pt x="109024" y="94810"/>
                  </a:lnTo>
                  <a:lnTo>
                    <a:pt x="103902" y="101457"/>
                  </a:lnTo>
                  <a:lnTo>
                    <a:pt x="98048" y="107055"/>
                  </a:lnTo>
                  <a:lnTo>
                    <a:pt x="91170" y="111253"/>
                  </a:lnTo>
                  <a:lnTo>
                    <a:pt x="83853" y="115451"/>
                  </a:lnTo>
                  <a:lnTo>
                    <a:pt x="76097" y="118250"/>
                  </a:lnTo>
                  <a:lnTo>
                    <a:pt x="68341" y="119300"/>
                  </a:lnTo>
                  <a:lnTo>
                    <a:pt x="59853" y="120000"/>
                  </a:lnTo>
                  <a:lnTo>
                    <a:pt x="51804" y="119300"/>
                  </a:lnTo>
                  <a:lnTo>
                    <a:pt x="43756" y="118250"/>
                  </a:lnTo>
                  <a:lnTo>
                    <a:pt x="35853" y="115451"/>
                  </a:lnTo>
                  <a:lnTo>
                    <a:pt x="28682" y="111253"/>
                  </a:lnTo>
                  <a:lnTo>
                    <a:pt x="21951" y="107055"/>
                  </a:lnTo>
                  <a:lnTo>
                    <a:pt x="15951" y="101457"/>
                  </a:lnTo>
                  <a:lnTo>
                    <a:pt x="10682" y="94810"/>
                  </a:lnTo>
                  <a:lnTo>
                    <a:pt x="6439" y="87813"/>
                  </a:lnTo>
                  <a:lnTo>
                    <a:pt x="3219" y="80116"/>
                  </a:lnTo>
                  <a:lnTo>
                    <a:pt x="878" y="72419"/>
                  </a:lnTo>
                  <a:lnTo>
                    <a:pt x="0" y="64373"/>
                  </a:lnTo>
                  <a:lnTo>
                    <a:pt x="0" y="55976"/>
                  </a:lnTo>
                  <a:lnTo>
                    <a:pt x="878" y="48279"/>
                  </a:lnTo>
                  <a:lnTo>
                    <a:pt x="3219" y="40233"/>
                  </a:lnTo>
                  <a:lnTo>
                    <a:pt x="6439" y="32536"/>
                  </a:lnTo>
                  <a:lnTo>
                    <a:pt x="10682" y="25539"/>
                  </a:lnTo>
                  <a:lnTo>
                    <a:pt x="15951" y="19591"/>
                  </a:lnTo>
                  <a:lnTo>
                    <a:pt x="21951" y="13994"/>
                  </a:lnTo>
                  <a:lnTo>
                    <a:pt x="28682" y="9096"/>
                  </a:lnTo>
                  <a:lnTo>
                    <a:pt x="35853" y="5597"/>
                  </a:lnTo>
                  <a:lnTo>
                    <a:pt x="43756" y="2798"/>
                  </a:lnTo>
                  <a:lnTo>
                    <a:pt x="51804" y="699"/>
                  </a:lnTo>
                  <a:lnTo>
                    <a:pt x="5985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3" name="Shape 1293"/>
            <p:cNvSpPr txBox="1"/>
            <p:nvPr/>
          </p:nvSpPr>
          <p:spPr>
            <a:xfrm>
              <a:off x="2944812" y="3800475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294" name="Shape 1294"/>
          <p:cNvGrpSpPr/>
          <p:nvPr/>
        </p:nvGrpSpPr>
        <p:grpSpPr>
          <a:xfrm>
            <a:off x="6211887" y="4392612"/>
            <a:ext cx="873125" cy="649288"/>
            <a:chOff x="717550" y="2382837"/>
            <a:chExt cx="1323975" cy="985838"/>
          </a:xfrm>
        </p:grpSpPr>
        <p:sp>
          <p:nvSpPr>
            <p:cNvPr id="1295" name="Shape 1295"/>
            <p:cNvSpPr/>
            <p:nvPr/>
          </p:nvSpPr>
          <p:spPr>
            <a:xfrm>
              <a:off x="717550" y="2638425"/>
              <a:ext cx="1323975" cy="730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33" y="521"/>
                  </a:moveTo>
                  <a:lnTo>
                    <a:pt x="71079" y="2608"/>
                  </a:lnTo>
                  <a:lnTo>
                    <a:pt x="78705" y="5217"/>
                  </a:lnTo>
                  <a:lnTo>
                    <a:pt x="86330" y="9391"/>
                  </a:lnTo>
                  <a:lnTo>
                    <a:pt x="93525" y="14086"/>
                  </a:lnTo>
                  <a:lnTo>
                    <a:pt x="99999" y="20086"/>
                  </a:lnTo>
                  <a:lnTo>
                    <a:pt x="105755" y="26347"/>
                  </a:lnTo>
                  <a:lnTo>
                    <a:pt x="110503" y="33391"/>
                  </a:lnTo>
                  <a:lnTo>
                    <a:pt x="114532" y="41217"/>
                  </a:lnTo>
                  <a:lnTo>
                    <a:pt x="117410" y="49043"/>
                  </a:lnTo>
                  <a:lnTo>
                    <a:pt x="119424" y="57130"/>
                  </a:lnTo>
                  <a:lnTo>
                    <a:pt x="119999" y="65478"/>
                  </a:lnTo>
                  <a:lnTo>
                    <a:pt x="119712" y="73565"/>
                  </a:lnTo>
                  <a:lnTo>
                    <a:pt x="117985" y="81391"/>
                  </a:lnTo>
                  <a:lnTo>
                    <a:pt x="115395" y="88434"/>
                  </a:lnTo>
                  <a:lnTo>
                    <a:pt x="111942" y="95739"/>
                  </a:lnTo>
                  <a:lnTo>
                    <a:pt x="107194" y="102000"/>
                  </a:lnTo>
                  <a:lnTo>
                    <a:pt x="101726" y="107478"/>
                  </a:lnTo>
                  <a:lnTo>
                    <a:pt x="95539" y="112173"/>
                  </a:lnTo>
                  <a:lnTo>
                    <a:pt x="88633" y="115826"/>
                  </a:lnTo>
                  <a:lnTo>
                    <a:pt x="81294" y="118434"/>
                  </a:lnTo>
                  <a:lnTo>
                    <a:pt x="73381" y="120000"/>
                  </a:lnTo>
                  <a:lnTo>
                    <a:pt x="65323" y="120000"/>
                  </a:lnTo>
                  <a:lnTo>
                    <a:pt x="57122" y="119478"/>
                  </a:lnTo>
                  <a:lnTo>
                    <a:pt x="48920" y="117391"/>
                  </a:lnTo>
                  <a:lnTo>
                    <a:pt x="40863" y="114782"/>
                  </a:lnTo>
                  <a:lnTo>
                    <a:pt x="33237" y="110608"/>
                  </a:lnTo>
                  <a:lnTo>
                    <a:pt x="26330" y="105391"/>
                  </a:lnTo>
                  <a:lnTo>
                    <a:pt x="19856" y="99913"/>
                  </a:lnTo>
                  <a:lnTo>
                    <a:pt x="14100" y="93652"/>
                  </a:lnTo>
                  <a:lnTo>
                    <a:pt x="9352" y="86347"/>
                  </a:lnTo>
                  <a:lnTo>
                    <a:pt x="5323" y="78782"/>
                  </a:lnTo>
                  <a:lnTo>
                    <a:pt x="2446" y="70956"/>
                  </a:lnTo>
                  <a:lnTo>
                    <a:pt x="431" y="62869"/>
                  </a:lnTo>
                  <a:lnTo>
                    <a:pt x="0" y="54521"/>
                  </a:lnTo>
                  <a:lnTo>
                    <a:pt x="143" y="46434"/>
                  </a:lnTo>
                  <a:lnTo>
                    <a:pt x="1582" y="38608"/>
                  </a:lnTo>
                  <a:lnTo>
                    <a:pt x="4172" y="31043"/>
                  </a:lnTo>
                  <a:lnTo>
                    <a:pt x="7913" y="24260"/>
                  </a:lnTo>
                  <a:lnTo>
                    <a:pt x="12374" y="18000"/>
                  </a:lnTo>
                  <a:lnTo>
                    <a:pt x="17841" y="12521"/>
                  </a:lnTo>
                  <a:lnTo>
                    <a:pt x="24172" y="7826"/>
                  </a:lnTo>
                  <a:lnTo>
                    <a:pt x="31223" y="4173"/>
                  </a:lnTo>
                  <a:lnTo>
                    <a:pt x="38561" y="1565"/>
                  </a:lnTo>
                  <a:lnTo>
                    <a:pt x="46618" y="0"/>
                  </a:lnTo>
                  <a:lnTo>
                    <a:pt x="54532" y="0"/>
                  </a:lnTo>
                  <a:lnTo>
                    <a:pt x="62733" y="52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6" name="Shape 1296"/>
            <p:cNvSpPr txBox="1"/>
            <p:nvPr/>
          </p:nvSpPr>
          <p:spPr>
            <a:xfrm>
              <a:off x="1497012" y="2382837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297" name="Shape 1297"/>
          <p:cNvGrpSpPr/>
          <p:nvPr/>
        </p:nvGrpSpPr>
        <p:grpSpPr>
          <a:xfrm>
            <a:off x="6003925" y="3890962"/>
            <a:ext cx="2413000" cy="2281237"/>
            <a:chOff x="403225" y="1622425"/>
            <a:chExt cx="3659187" cy="3460750"/>
          </a:xfrm>
        </p:grpSpPr>
        <p:sp>
          <p:nvSpPr>
            <p:cNvPr id="1298" name="Shape 1298"/>
            <p:cNvSpPr txBox="1"/>
            <p:nvPr/>
          </p:nvSpPr>
          <p:spPr>
            <a:xfrm>
              <a:off x="893762" y="1822450"/>
              <a:ext cx="171450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03225" y="1622425"/>
              <a:ext cx="3659187" cy="34607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69" y="0"/>
                  </a:moveTo>
                  <a:lnTo>
                    <a:pt x="64815" y="220"/>
                  </a:lnTo>
                  <a:lnTo>
                    <a:pt x="69761" y="770"/>
                  </a:lnTo>
                  <a:lnTo>
                    <a:pt x="74603" y="1816"/>
                  </a:lnTo>
                  <a:lnTo>
                    <a:pt x="79444" y="3247"/>
                  </a:lnTo>
                  <a:lnTo>
                    <a:pt x="84078" y="4954"/>
                  </a:lnTo>
                  <a:lnTo>
                    <a:pt x="88503" y="7155"/>
                  </a:lnTo>
                  <a:lnTo>
                    <a:pt x="92720" y="9633"/>
                  </a:lnTo>
                  <a:lnTo>
                    <a:pt x="96832" y="12550"/>
                  </a:lnTo>
                  <a:lnTo>
                    <a:pt x="100529" y="15743"/>
                  </a:lnTo>
                  <a:lnTo>
                    <a:pt x="104121" y="19321"/>
                  </a:lnTo>
                  <a:lnTo>
                    <a:pt x="107349" y="23119"/>
                  </a:lnTo>
                  <a:lnTo>
                    <a:pt x="110212" y="27137"/>
                  </a:lnTo>
                  <a:lnTo>
                    <a:pt x="112763" y="31321"/>
                  </a:lnTo>
                  <a:lnTo>
                    <a:pt x="114950" y="35779"/>
                  </a:lnTo>
                  <a:lnTo>
                    <a:pt x="116720" y="40458"/>
                  </a:lnTo>
                  <a:lnTo>
                    <a:pt x="118125" y="45137"/>
                  </a:lnTo>
                  <a:lnTo>
                    <a:pt x="119167" y="49981"/>
                  </a:lnTo>
                  <a:lnTo>
                    <a:pt x="119791" y="54880"/>
                  </a:lnTo>
                  <a:lnTo>
                    <a:pt x="120000" y="59889"/>
                  </a:lnTo>
                  <a:lnTo>
                    <a:pt x="119791" y="64844"/>
                  </a:lnTo>
                  <a:lnTo>
                    <a:pt x="119167" y="69743"/>
                  </a:lnTo>
                  <a:lnTo>
                    <a:pt x="118229" y="74642"/>
                  </a:lnTo>
                  <a:lnTo>
                    <a:pt x="116772" y="79431"/>
                  </a:lnTo>
                  <a:lnTo>
                    <a:pt x="115054" y="83944"/>
                  </a:lnTo>
                  <a:lnTo>
                    <a:pt x="112763" y="88403"/>
                  </a:lnTo>
                  <a:lnTo>
                    <a:pt x="110316" y="92752"/>
                  </a:lnTo>
                  <a:lnTo>
                    <a:pt x="107453" y="96770"/>
                  </a:lnTo>
                  <a:lnTo>
                    <a:pt x="104225" y="100568"/>
                  </a:lnTo>
                  <a:lnTo>
                    <a:pt x="100737" y="104036"/>
                  </a:lnTo>
                  <a:lnTo>
                    <a:pt x="96937" y="107284"/>
                  </a:lnTo>
                  <a:lnTo>
                    <a:pt x="92928" y="110201"/>
                  </a:lnTo>
                  <a:lnTo>
                    <a:pt x="88711" y="112733"/>
                  </a:lnTo>
                  <a:lnTo>
                    <a:pt x="84182" y="114880"/>
                  </a:lnTo>
                  <a:lnTo>
                    <a:pt x="79548" y="116752"/>
                  </a:lnTo>
                  <a:lnTo>
                    <a:pt x="74811" y="118128"/>
                  </a:lnTo>
                  <a:lnTo>
                    <a:pt x="69969" y="119119"/>
                  </a:lnTo>
                  <a:lnTo>
                    <a:pt x="65023" y="119779"/>
                  </a:lnTo>
                  <a:lnTo>
                    <a:pt x="60078" y="120000"/>
                  </a:lnTo>
                  <a:lnTo>
                    <a:pt x="55132" y="119779"/>
                  </a:lnTo>
                  <a:lnTo>
                    <a:pt x="50238" y="119229"/>
                  </a:lnTo>
                  <a:lnTo>
                    <a:pt x="45396" y="118238"/>
                  </a:lnTo>
                  <a:lnTo>
                    <a:pt x="40659" y="116862"/>
                  </a:lnTo>
                  <a:lnTo>
                    <a:pt x="36026" y="114990"/>
                  </a:lnTo>
                  <a:lnTo>
                    <a:pt x="31600" y="112844"/>
                  </a:lnTo>
                  <a:lnTo>
                    <a:pt x="27279" y="110311"/>
                  </a:lnTo>
                  <a:lnTo>
                    <a:pt x="23271" y="107394"/>
                  </a:lnTo>
                  <a:lnTo>
                    <a:pt x="19418" y="104256"/>
                  </a:lnTo>
                  <a:lnTo>
                    <a:pt x="15930" y="100678"/>
                  </a:lnTo>
                  <a:lnTo>
                    <a:pt x="12754" y="96990"/>
                  </a:lnTo>
                  <a:lnTo>
                    <a:pt x="9891" y="92862"/>
                  </a:lnTo>
                  <a:lnTo>
                    <a:pt x="7288" y="88623"/>
                  </a:lnTo>
                  <a:lnTo>
                    <a:pt x="5154" y="84165"/>
                  </a:lnTo>
                  <a:lnTo>
                    <a:pt x="3279" y="79651"/>
                  </a:lnTo>
                  <a:lnTo>
                    <a:pt x="1822" y="74862"/>
                  </a:lnTo>
                  <a:lnTo>
                    <a:pt x="832" y="69963"/>
                  </a:lnTo>
                  <a:lnTo>
                    <a:pt x="208" y="65064"/>
                  </a:lnTo>
                  <a:lnTo>
                    <a:pt x="0" y="60110"/>
                  </a:lnTo>
                  <a:lnTo>
                    <a:pt x="208" y="55100"/>
                  </a:lnTo>
                  <a:lnTo>
                    <a:pt x="832" y="50201"/>
                  </a:lnTo>
                  <a:lnTo>
                    <a:pt x="1822" y="45357"/>
                  </a:lnTo>
                  <a:lnTo>
                    <a:pt x="3279" y="40568"/>
                  </a:lnTo>
                  <a:lnTo>
                    <a:pt x="5049" y="36000"/>
                  </a:lnTo>
                  <a:lnTo>
                    <a:pt x="7184" y="31541"/>
                  </a:lnTo>
                  <a:lnTo>
                    <a:pt x="9787" y="27247"/>
                  </a:lnTo>
                  <a:lnTo>
                    <a:pt x="12650" y="23229"/>
                  </a:lnTo>
                  <a:lnTo>
                    <a:pt x="15826" y="19431"/>
                  </a:lnTo>
                  <a:lnTo>
                    <a:pt x="19314" y="15963"/>
                  </a:lnTo>
                  <a:lnTo>
                    <a:pt x="23062" y="12660"/>
                  </a:lnTo>
                  <a:lnTo>
                    <a:pt x="27175" y="9853"/>
                  </a:lnTo>
                  <a:lnTo>
                    <a:pt x="31392" y="7266"/>
                  </a:lnTo>
                  <a:lnTo>
                    <a:pt x="35817" y="5064"/>
                  </a:lnTo>
                  <a:lnTo>
                    <a:pt x="40451" y="3247"/>
                  </a:lnTo>
                  <a:lnTo>
                    <a:pt x="45188" y="1816"/>
                  </a:lnTo>
                  <a:lnTo>
                    <a:pt x="50030" y="880"/>
                  </a:lnTo>
                  <a:lnTo>
                    <a:pt x="54924" y="220"/>
                  </a:lnTo>
                  <a:lnTo>
                    <a:pt x="598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0" name="Shape 1300"/>
          <p:cNvGrpSpPr/>
          <p:nvPr/>
        </p:nvGrpSpPr>
        <p:grpSpPr>
          <a:xfrm>
            <a:off x="7011987" y="4865687"/>
            <a:ext cx="1187450" cy="1141411"/>
            <a:chOff x="1931987" y="3101975"/>
            <a:chExt cx="1800225" cy="1730374"/>
          </a:xfrm>
        </p:grpSpPr>
        <p:sp>
          <p:nvSpPr>
            <p:cNvPr id="1301" name="Shape 1301"/>
            <p:cNvSpPr txBox="1"/>
            <p:nvPr/>
          </p:nvSpPr>
          <p:spPr>
            <a:xfrm>
              <a:off x="2644775" y="4462462"/>
              <a:ext cx="1698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931987" y="3101975"/>
              <a:ext cx="1800225" cy="144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59" y="18745"/>
                  </a:moveTo>
                  <a:lnTo>
                    <a:pt x="45502" y="14257"/>
                  </a:lnTo>
                  <a:lnTo>
                    <a:pt x="52063" y="10429"/>
                  </a:lnTo>
                  <a:lnTo>
                    <a:pt x="58306" y="6996"/>
                  </a:lnTo>
                  <a:lnTo>
                    <a:pt x="64973" y="4224"/>
                  </a:lnTo>
                  <a:lnTo>
                    <a:pt x="71322" y="2112"/>
                  </a:lnTo>
                  <a:lnTo>
                    <a:pt x="77777" y="792"/>
                  </a:lnTo>
                  <a:lnTo>
                    <a:pt x="83809" y="0"/>
                  </a:lnTo>
                  <a:lnTo>
                    <a:pt x="89735" y="0"/>
                  </a:lnTo>
                  <a:lnTo>
                    <a:pt x="95132" y="528"/>
                  </a:lnTo>
                  <a:lnTo>
                    <a:pt x="100105" y="1848"/>
                  </a:lnTo>
                  <a:lnTo>
                    <a:pt x="104761" y="3960"/>
                  </a:lnTo>
                  <a:lnTo>
                    <a:pt x="108677" y="6732"/>
                  </a:lnTo>
                  <a:lnTo>
                    <a:pt x="112275" y="10165"/>
                  </a:lnTo>
                  <a:lnTo>
                    <a:pt x="115238" y="14125"/>
                  </a:lnTo>
                  <a:lnTo>
                    <a:pt x="117460" y="18481"/>
                  </a:lnTo>
                  <a:lnTo>
                    <a:pt x="118941" y="23366"/>
                  </a:lnTo>
                  <a:lnTo>
                    <a:pt x="119788" y="28646"/>
                  </a:lnTo>
                  <a:lnTo>
                    <a:pt x="120000" y="34323"/>
                  </a:lnTo>
                  <a:lnTo>
                    <a:pt x="119365" y="40660"/>
                  </a:lnTo>
                  <a:lnTo>
                    <a:pt x="118306" y="46864"/>
                  </a:lnTo>
                  <a:lnTo>
                    <a:pt x="116296" y="53069"/>
                  </a:lnTo>
                  <a:lnTo>
                    <a:pt x="113756" y="59537"/>
                  </a:lnTo>
                  <a:lnTo>
                    <a:pt x="110582" y="66138"/>
                  </a:lnTo>
                  <a:lnTo>
                    <a:pt x="106878" y="72607"/>
                  </a:lnTo>
                  <a:lnTo>
                    <a:pt x="102433" y="78811"/>
                  </a:lnTo>
                  <a:lnTo>
                    <a:pt x="97671" y="84884"/>
                  </a:lnTo>
                  <a:lnTo>
                    <a:pt x="92169" y="90825"/>
                  </a:lnTo>
                  <a:lnTo>
                    <a:pt x="86560" y="95973"/>
                  </a:lnTo>
                  <a:lnTo>
                    <a:pt x="80740" y="100990"/>
                  </a:lnTo>
                  <a:lnTo>
                    <a:pt x="74391" y="105610"/>
                  </a:lnTo>
                  <a:lnTo>
                    <a:pt x="68148" y="109570"/>
                  </a:lnTo>
                  <a:lnTo>
                    <a:pt x="61693" y="112871"/>
                  </a:lnTo>
                  <a:lnTo>
                    <a:pt x="54920" y="115775"/>
                  </a:lnTo>
                  <a:lnTo>
                    <a:pt x="48677" y="117887"/>
                  </a:lnTo>
                  <a:lnTo>
                    <a:pt x="42433" y="119207"/>
                  </a:lnTo>
                  <a:lnTo>
                    <a:pt x="36190" y="120000"/>
                  </a:lnTo>
                  <a:lnTo>
                    <a:pt x="30264" y="120000"/>
                  </a:lnTo>
                  <a:lnTo>
                    <a:pt x="24867" y="119471"/>
                  </a:lnTo>
                  <a:lnTo>
                    <a:pt x="19788" y="117887"/>
                  </a:lnTo>
                  <a:lnTo>
                    <a:pt x="15238" y="115775"/>
                  </a:lnTo>
                  <a:lnTo>
                    <a:pt x="11216" y="113135"/>
                  </a:lnTo>
                  <a:lnTo>
                    <a:pt x="7724" y="109834"/>
                  </a:lnTo>
                  <a:lnTo>
                    <a:pt x="4761" y="105874"/>
                  </a:lnTo>
                  <a:lnTo>
                    <a:pt x="2433" y="101518"/>
                  </a:lnTo>
                  <a:lnTo>
                    <a:pt x="952" y="96501"/>
                  </a:lnTo>
                  <a:lnTo>
                    <a:pt x="211" y="91089"/>
                  </a:lnTo>
                  <a:lnTo>
                    <a:pt x="0" y="85412"/>
                  </a:lnTo>
                  <a:lnTo>
                    <a:pt x="529" y="79339"/>
                  </a:lnTo>
                  <a:lnTo>
                    <a:pt x="1587" y="73135"/>
                  </a:lnTo>
                  <a:lnTo>
                    <a:pt x="3703" y="66666"/>
                  </a:lnTo>
                  <a:lnTo>
                    <a:pt x="6243" y="60066"/>
                  </a:lnTo>
                  <a:lnTo>
                    <a:pt x="9312" y="53597"/>
                  </a:lnTo>
                  <a:lnTo>
                    <a:pt x="13121" y="47392"/>
                  </a:lnTo>
                  <a:lnTo>
                    <a:pt x="17566" y="41056"/>
                  </a:lnTo>
                  <a:lnTo>
                    <a:pt x="22328" y="34851"/>
                  </a:lnTo>
                  <a:lnTo>
                    <a:pt x="27724" y="29174"/>
                  </a:lnTo>
                  <a:lnTo>
                    <a:pt x="33439" y="23630"/>
                  </a:lnTo>
                  <a:lnTo>
                    <a:pt x="39259" y="1874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3" name="Shape 1303"/>
          <p:cNvGrpSpPr/>
          <p:nvPr/>
        </p:nvGrpSpPr>
        <p:grpSpPr>
          <a:xfrm>
            <a:off x="6986587" y="4089400"/>
            <a:ext cx="1274762" cy="2041525"/>
            <a:chOff x="1893887" y="1924050"/>
            <a:chExt cx="1933575" cy="3095625"/>
          </a:xfrm>
        </p:grpSpPr>
        <p:sp>
          <p:nvSpPr>
            <p:cNvPr id="1304" name="Shape 1304"/>
            <p:cNvSpPr txBox="1"/>
            <p:nvPr/>
          </p:nvSpPr>
          <p:spPr>
            <a:xfrm>
              <a:off x="2544762" y="1924050"/>
              <a:ext cx="169862" cy="3714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893887" y="1978025"/>
              <a:ext cx="1933575" cy="3041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" y="50417"/>
                  </a:moveTo>
                  <a:lnTo>
                    <a:pt x="8571" y="45344"/>
                  </a:lnTo>
                  <a:lnTo>
                    <a:pt x="11428" y="40271"/>
                  </a:lnTo>
                  <a:lnTo>
                    <a:pt x="14581" y="35448"/>
                  </a:lnTo>
                  <a:lnTo>
                    <a:pt x="18325" y="30751"/>
                  </a:lnTo>
                  <a:lnTo>
                    <a:pt x="22167" y="26304"/>
                  </a:lnTo>
                  <a:lnTo>
                    <a:pt x="26305" y="22108"/>
                  </a:lnTo>
                  <a:lnTo>
                    <a:pt x="30738" y="18162"/>
                  </a:lnTo>
                  <a:lnTo>
                    <a:pt x="35467" y="14592"/>
                  </a:lnTo>
                  <a:lnTo>
                    <a:pt x="40295" y="11398"/>
                  </a:lnTo>
                  <a:lnTo>
                    <a:pt x="45320" y="8517"/>
                  </a:lnTo>
                  <a:lnTo>
                    <a:pt x="50640" y="6075"/>
                  </a:lnTo>
                  <a:lnTo>
                    <a:pt x="55665" y="4008"/>
                  </a:lnTo>
                  <a:lnTo>
                    <a:pt x="60985" y="2379"/>
                  </a:lnTo>
                  <a:lnTo>
                    <a:pt x="66206" y="1127"/>
                  </a:lnTo>
                  <a:lnTo>
                    <a:pt x="71428" y="375"/>
                  </a:lnTo>
                  <a:lnTo>
                    <a:pt x="76551" y="0"/>
                  </a:lnTo>
                  <a:lnTo>
                    <a:pt x="81379" y="250"/>
                  </a:lnTo>
                  <a:lnTo>
                    <a:pt x="86305" y="876"/>
                  </a:lnTo>
                  <a:lnTo>
                    <a:pt x="90935" y="1878"/>
                  </a:lnTo>
                  <a:lnTo>
                    <a:pt x="95172" y="3382"/>
                  </a:lnTo>
                  <a:lnTo>
                    <a:pt x="99310" y="5323"/>
                  </a:lnTo>
                  <a:lnTo>
                    <a:pt x="103251" y="7703"/>
                  </a:lnTo>
                  <a:lnTo>
                    <a:pt x="106502" y="10521"/>
                  </a:lnTo>
                  <a:lnTo>
                    <a:pt x="109655" y="13590"/>
                  </a:lnTo>
                  <a:lnTo>
                    <a:pt x="112512" y="17035"/>
                  </a:lnTo>
                  <a:lnTo>
                    <a:pt x="114876" y="20918"/>
                  </a:lnTo>
                  <a:lnTo>
                    <a:pt x="116650" y="24989"/>
                  </a:lnTo>
                  <a:lnTo>
                    <a:pt x="118226" y="29436"/>
                  </a:lnTo>
                  <a:lnTo>
                    <a:pt x="119408" y="34008"/>
                  </a:lnTo>
                  <a:lnTo>
                    <a:pt x="120000" y="38768"/>
                  </a:lnTo>
                  <a:lnTo>
                    <a:pt x="120000" y="43716"/>
                  </a:lnTo>
                  <a:lnTo>
                    <a:pt x="119802" y="48789"/>
                  </a:lnTo>
                  <a:lnTo>
                    <a:pt x="119014" y="53987"/>
                  </a:lnTo>
                  <a:lnTo>
                    <a:pt x="117832" y="59311"/>
                  </a:lnTo>
                  <a:lnTo>
                    <a:pt x="116059" y="64446"/>
                  </a:lnTo>
                  <a:lnTo>
                    <a:pt x="113891" y="69645"/>
                  </a:lnTo>
                  <a:lnTo>
                    <a:pt x="111625" y="74718"/>
                  </a:lnTo>
                  <a:lnTo>
                    <a:pt x="108669" y="79791"/>
                  </a:lnTo>
                  <a:lnTo>
                    <a:pt x="105320" y="84613"/>
                  </a:lnTo>
                  <a:lnTo>
                    <a:pt x="101871" y="89311"/>
                  </a:lnTo>
                  <a:lnTo>
                    <a:pt x="97733" y="93695"/>
                  </a:lnTo>
                  <a:lnTo>
                    <a:pt x="93694" y="97891"/>
                  </a:lnTo>
                  <a:lnTo>
                    <a:pt x="89162" y="101899"/>
                  </a:lnTo>
                  <a:lnTo>
                    <a:pt x="84532" y="105469"/>
                  </a:lnTo>
                  <a:lnTo>
                    <a:pt x="79605" y="108663"/>
                  </a:lnTo>
                  <a:lnTo>
                    <a:pt x="74581" y="111482"/>
                  </a:lnTo>
                  <a:lnTo>
                    <a:pt x="69556" y="113987"/>
                  </a:lnTo>
                  <a:lnTo>
                    <a:pt x="64236" y="116054"/>
                  </a:lnTo>
                  <a:lnTo>
                    <a:pt x="59014" y="117682"/>
                  </a:lnTo>
                  <a:lnTo>
                    <a:pt x="53694" y="118935"/>
                  </a:lnTo>
                  <a:lnTo>
                    <a:pt x="48669" y="119624"/>
                  </a:lnTo>
                  <a:lnTo>
                    <a:pt x="43645" y="120000"/>
                  </a:lnTo>
                  <a:lnTo>
                    <a:pt x="38522" y="119749"/>
                  </a:lnTo>
                  <a:lnTo>
                    <a:pt x="33694" y="119123"/>
                  </a:lnTo>
                  <a:lnTo>
                    <a:pt x="29162" y="118183"/>
                  </a:lnTo>
                  <a:lnTo>
                    <a:pt x="24729" y="116680"/>
                  </a:lnTo>
                  <a:lnTo>
                    <a:pt x="20591" y="114739"/>
                  </a:lnTo>
                  <a:lnTo>
                    <a:pt x="16945" y="112359"/>
                  </a:lnTo>
                  <a:lnTo>
                    <a:pt x="13399" y="109665"/>
                  </a:lnTo>
                  <a:lnTo>
                    <a:pt x="10344" y="106409"/>
                  </a:lnTo>
                  <a:lnTo>
                    <a:pt x="7586" y="102964"/>
                  </a:lnTo>
                  <a:lnTo>
                    <a:pt x="5221" y="99144"/>
                  </a:lnTo>
                  <a:lnTo>
                    <a:pt x="3251" y="95073"/>
                  </a:lnTo>
                  <a:lnTo>
                    <a:pt x="1773" y="90751"/>
                  </a:lnTo>
                  <a:lnTo>
                    <a:pt x="788" y="86054"/>
                  </a:lnTo>
                  <a:lnTo>
                    <a:pt x="197" y="81231"/>
                  </a:lnTo>
                  <a:lnTo>
                    <a:pt x="0" y="76346"/>
                  </a:lnTo>
                  <a:lnTo>
                    <a:pt x="394" y="71273"/>
                  </a:lnTo>
                  <a:lnTo>
                    <a:pt x="1182" y="66075"/>
                  </a:lnTo>
                  <a:lnTo>
                    <a:pt x="2364" y="60876"/>
                  </a:lnTo>
                  <a:lnTo>
                    <a:pt x="3842" y="55553"/>
                  </a:lnTo>
                  <a:lnTo>
                    <a:pt x="6009" y="5041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06" name="Shape 1306"/>
          <p:cNvSpPr txBox="1"/>
          <p:nvPr/>
        </p:nvSpPr>
        <p:spPr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</p:txBody>
      </p:sp>
      <p:sp>
        <p:nvSpPr>
          <p:cNvPr id="1307" name="Shape 1307"/>
          <p:cNvSpPr txBox="1"/>
          <p:nvPr/>
        </p:nvSpPr>
        <p:spPr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</a:p>
        </p:txBody>
      </p:sp>
      <p:grpSp>
        <p:nvGrpSpPr>
          <p:cNvPr id="1308" name="Shape 1308"/>
          <p:cNvGrpSpPr/>
          <p:nvPr/>
        </p:nvGrpSpPr>
        <p:grpSpPr>
          <a:xfrm>
            <a:off x="954087" y="4044950"/>
            <a:ext cx="1978025" cy="1795462"/>
            <a:chOff x="695325" y="2078037"/>
            <a:chExt cx="3074987" cy="2789237"/>
          </a:xfrm>
        </p:grpSpPr>
        <p:sp>
          <p:nvSpPr>
            <p:cNvPr id="1309" name="Shape 1309"/>
            <p:cNvSpPr/>
            <p:nvPr/>
          </p:nvSpPr>
          <p:spPr>
            <a:xfrm>
              <a:off x="1647825" y="3178175"/>
              <a:ext cx="139700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454" y="35862"/>
                  </a:lnTo>
                  <a:lnTo>
                    <a:pt x="17727" y="17931"/>
                  </a:lnTo>
                  <a:lnTo>
                    <a:pt x="38181" y="2758"/>
                  </a:lnTo>
                  <a:lnTo>
                    <a:pt x="61363" y="0"/>
                  </a:lnTo>
                  <a:lnTo>
                    <a:pt x="84545" y="2758"/>
                  </a:lnTo>
                  <a:lnTo>
                    <a:pt x="102272" y="17931"/>
                  </a:lnTo>
                  <a:lnTo>
                    <a:pt x="117272" y="35862"/>
                  </a:lnTo>
                  <a:lnTo>
                    <a:pt x="120000" y="59310"/>
                  </a:lnTo>
                  <a:lnTo>
                    <a:pt x="117272" y="84137"/>
                  </a:lnTo>
                  <a:lnTo>
                    <a:pt x="102272" y="102068"/>
                  </a:lnTo>
                  <a:lnTo>
                    <a:pt x="84545" y="115862"/>
                  </a:lnTo>
                  <a:lnTo>
                    <a:pt x="61363" y="120000"/>
                  </a:lnTo>
                  <a:lnTo>
                    <a:pt x="38181" y="115862"/>
                  </a:lnTo>
                  <a:lnTo>
                    <a:pt x="17727" y="102068"/>
                  </a:lnTo>
                  <a:lnTo>
                    <a:pt x="5454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952750" y="2160587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8636"/>
                  </a:moveTo>
                  <a:lnTo>
                    <a:pt x="5393" y="35454"/>
                  </a:lnTo>
                  <a:lnTo>
                    <a:pt x="17528" y="17727"/>
                  </a:lnTo>
                  <a:lnTo>
                    <a:pt x="37752" y="2727"/>
                  </a:lnTo>
                  <a:lnTo>
                    <a:pt x="60674" y="0"/>
                  </a:lnTo>
                  <a:lnTo>
                    <a:pt x="84943" y="2727"/>
                  </a:lnTo>
                  <a:lnTo>
                    <a:pt x="102471" y="17727"/>
                  </a:lnTo>
                  <a:lnTo>
                    <a:pt x="115955" y="35454"/>
                  </a:lnTo>
                  <a:lnTo>
                    <a:pt x="120000" y="58636"/>
                  </a:lnTo>
                  <a:lnTo>
                    <a:pt x="115955" y="81818"/>
                  </a:lnTo>
                  <a:lnTo>
                    <a:pt x="102471" y="103636"/>
                  </a:lnTo>
                  <a:lnTo>
                    <a:pt x="84943" y="114545"/>
                  </a:lnTo>
                  <a:lnTo>
                    <a:pt x="60674" y="120000"/>
                  </a:lnTo>
                  <a:lnTo>
                    <a:pt x="37752" y="114545"/>
                  </a:lnTo>
                  <a:lnTo>
                    <a:pt x="17528" y="103636"/>
                  </a:lnTo>
                  <a:lnTo>
                    <a:pt x="5393" y="81818"/>
                  </a:lnTo>
                  <a:lnTo>
                    <a:pt x="0" y="58636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000250" y="45640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6741" y="38181"/>
                  </a:lnTo>
                  <a:lnTo>
                    <a:pt x="17528" y="16363"/>
                  </a:lnTo>
                  <a:lnTo>
                    <a:pt x="39101" y="5454"/>
                  </a:lnTo>
                  <a:lnTo>
                    <a:pt x="62022" y="0"/>
                  </a:lnTo>
                  <a:lnTo>
                    <a:pt x="84943" y="5454"/>
                  </a:lnTo>
                  <a:lnTo>
                    <a:pt x="102471" y="16363"/>
                  </a:lnTo>
                  <a:lnTo>
                    <a:pt x="117303" y="38181"/>
                  </a:lnTo>
                  <a:lnTo>
                    <a:pt x="120000" y="61363"/>
                  </a:lnTo>
                  <a:lnTo>
                    <a:pt x="117303" y="84545"/>
                  </a:lnTo>
                  <a:lnTo>
                    <a:pt x="102471" y="102272"/>
                  </a:lnTo>
                  <a:lnTo>
                    <a:pt x="84943" y="117272"/>
                  </a:lnTo>
                  <a:lnTo>
                    <a:pt x="62022" y="120000"/>
                  </a:lnTo>
                  <a:lnTo>
                    <a:pt x="39101" y="117272"/>
                  </a:lnTo>
                  <a:lnTo>
                    <a:pt x="17528" y="102272"/>
                  </a:lnTo>
                  <a:lnTo>
                    <a:pt x="6741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95325" y="2976562"/>
              <a:ext cx="138112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58" y="38181"/>
                  </a:lnTo>
                  <a:lnTo>
                    <a:pt x="15172" y="17727"/>
                  </a:lnTo>
                  <a:lnTo>
                    <a:pt x="35862" y="5454"/>
                  </a:lnTo>
                  <a:lnTo>
                    <a:pt x="60689" y="0"/>
                  </a:lnTo>
                  <a:lnTo>
                    <a:pt x="84137" y="5454"/>
                  </a:lnTo>
                  <a:lnTo>
                    <a:pt x="102068" y="17727"/>
                  </a:lnTo>
                  <a:lnTo>
                    <a:pt x="117241" y="38181"/>
                  </a:lnTo>
                  <a:lnTo>
                    <a:pt x="120000" y="61363"/>
                  </a:lnTo>
                  <a:lnTo>
                    <a:pt x="117241" y="84545"/>
                  </a:lnTo>
                  <a:lnTo>
                    <a:pt x="102068" y="102272"/>
                  </a:lnTo>
                  <a:lnTo>
                    <a:pt x="84137" y="117272"/>
                  </a:lnTo>
                  <a:lnTo>
                    <a:pt x="60689" y="120000"/>
                  </a:lnTo>
                  <a:lnTo>
                    <a:pt x="35862" y="117272"/>
                  </a:lnTo>
                  <a:lnTo>
                    <a:pt x="15172" y="102272"/>
                  </a:lnTo>
                  <a:lnTo>
                    <a:pt x="2758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566987" y="3665537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6741" y="38181"/>
                  </a:lnTo>
                  <a:lnTo>
                    <a:pt x="17528" y="17727"/>
                  </a:lnTo>
                  <a:lnTo>
                    <a:pt x="39101" y="5454"/>
                  </a:lnTo>
                  <a:lnTo>
                    <a:pt x="62022" y="0"/>
                  </a:lnTo>
                  <a:lnTo>
                    <a:pt x="82247" y="5454"/>
                  </a:lnTo>
                  <a:lnTo>
                    <a:pt x="102471" y="17727"/>
                  </a:lnTo>
                  <a:lnTo>
                    <a:pt x="114606" y="38181"/>
                  </a:lnTo>
                  <a:lnTo>
                    <a:pt x="120000" y="61363"/>
                  </a:lnTo>
                  <a:lnTo>
                    <a:pt x="114606" y="84545"/>
                  </a:lnTo>
                  <a:lnTo>
                    <a:pt x="102471" y="102272"/>
                  </a:lnTo>
                  <a:lnTo>
                    <a:pt x="82247" y="117272"/>
                  </a:lnTo>
                  <a:lnTo>
                    <a:pt x="62022" y="120000"/>
                  </a:lnTo>
                  <a:lnTo>
                    <a:pt x="39101" y="117272"/>
                  </a:lnTo>
                  <a:lnTo>
                    <a:pt x="17528" y="102272"/>
                  </a:lnTo>
                  <a:lnTo>
                    <a:pt x="6741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333750" y="37607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0674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0674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5" name="Shape 1315"/>
            <p:cNvSpPr txBox="1"/>
            <p:nvPr/>
          </p:nvSpPr>
          <p:spPr>
            <a:xfrm>
              <a:off x="3128962" y="207803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1833562" y="30876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17" name="Shape 1317"/>
            <p:cNvSpPr txBox="1"/>
            <p:nvPr/>
          </p:nvSpPr>
          <p:spPr>
            <a:xfrm>
              <a:off x="2817812" y="3590925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18" name="Shape 1318"/>
            <p:cNvSpPr txBox="1"/>
            <p:nvPr/>
          </p:nvSpPr>
          <p:spPr>
            <a:xfrm>
              <a:off x="2203450" y="4487862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19" name="Shape 1319"/>
            <p:cNvSpPr txBox="1"/>
            <p:nvPr/>
          </p:nvSpPr>
          <p:spPr>
            <a:xfrm>
              <a:off x="908050" y="2884487"/>
              <a:ext cx="157162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20" name="Shape 1320"/>
            <p:cNvSpPr txBox="1"/>
            <p:nvPr/>
          </p:nvSpPr>
          <p:spPr>
            <a:xfrm>
              <a:off x="3611562" y="3676650"/>
              <a:ext cx="158750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21" name="Shape 1321"/>
          <p:cNvGrpSpPr/>
          <p:nvPr/>
        </p:nvGrpSpPr>
        <p:grpSpPr>
          <a:xfrm>
            <a:off x="2076450" y="4951412"/>
            <a:ext cx="917575" cy="617537"/>
            <a:chOff x="2439987" y="3487737"/>
            <a:chExt cx="1425575" cy="958850"/>
          </a:xfrm>
        </p:grpSpPr>
        <p:sp>
          <p:nvSpPr>
            <p:cNvPr id="1322" name="Shape 1322"/>
            <p:cNvSpPr/>
            <p:nvPr/>
          </p:nvSpPr>
          <p:spPr>
            <a:xfrm>
              <a:off x="2439987" y="3487737"/>
              <a:ext cx="1425575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33" y="0"/>
                  </a:moveTo>
                  <a:lnTo>
                    <a:pt x="68285" y="640"/>
                  </a:lnTo>
                  <a:lnTo>
                    <a:pt x="76436" y="1920"/>
                  </a:lnTo>
                  <a:lnTo>
                    <a:pt x="84187" y="4800"/>
                  </a:lnTo>
                  <a:lnTo>
                    <a:pt x="91403" y="8960"/>
                  </a:lnTo>
                  <a:lnTo>
                    <a:pt x="98084" y="13760"/>
                  </a:lnTo>
                  <a:lnTo>
                    <a:pt x="104097" y="19200"/>
                  </a:lnTo>
                  <a:lnTo>
                    <a:pt x="109309" y="25280"/>
                  </a:lnTo>
                  <a:lnTo>
                    <a:pt x="113719" y="32320"/>
                  </a:lnTo>
                  <a:lnTo>
                    <a:pt x="116926" y="40000"/>
                  </a:lnTo>
                  <a:lnTo>
                    <a:pt x="119198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8" y="72320"/>
                  </a:lnTo>
                  <a:lnTo>
                    <a:pt x="116926" y="80000"/>
                  </a:lnTo>
                  <a:lnTo>
                    <a:pt x="113719" y="87680"/>
                  </a:lnTo>
                  <a:lnTo>
                    <a:pt x="109309" y="94400"/>
                  </a:lnTo>
                  <a:lnTo>
                    <a:pt x="104097" y="100800"/>
                  </a:lnTo>
                  <a:lnTo>
                    <a:pt x="98084" y="106240"/>
                  </a:lnTo>
                  <a:lnTo>
                    <a:pt x="91403" y="111040"/>
                  </a:lnTo>
                  <a:lnTo>
                    <a:pt x="84187" y="115200"/>
                  </a:lnTo>
                  <a:lnTo>
                    <a:pt x="76436" y="118080"/>
                  </a:lnTo>
                  <a:lnTo>
                    <a:pt x="68285" y="119360"/>
                  </a:lnTo>
                  <a:lnTo>
                    <a:pt x="60133" y="120000"/>
                  </a:lnTo>
                  <a:lnTo>
                    <a:pt x="52115" y="119360"/>
                  </a:lnTo>
                  <a:lnTo>
                    <a:pt x="43964" y="118080"/>
                  </a:lnTo>
                  <a:lnTo>
                    <a:pt x="36213" y="115200"/>
                  </a:lnTo>
                  <a:lnTo>
                    <a:pt x="28997" y="111040"/>
                  </a:lnTo>
                  <a:lnTo>
                    <a:pt x="22316" y="106240"/>
                  </a:lnTo>
                  <a:lnTo>
                    <a:pt x="16302" y="100800"/>
                  </a:lnTo>
                  <a:lnTo>
                    <a:pt x="11091" y="94400"/>
                  </a:lnTo>
                  <a:lnTo>
                    <a:pt x="6681" y="87680"/>
                  </a:lnTo>
                  <a:lnTo>
                    <a:pt x="3474" y="80000"/>
                  </a:lnTo>
                  <a:lnTo>
                    <a:pt x="1202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202" y="47680"/>
                  </a:lnTo>
                  <a:lnTo>
                    <a:pt x="3474" y="40000"/>
                  </a:lnTo>
                  <a:lnTo>
                    <a:pt x="6681" y="32320"/>
                  </a:lnTo>
                  <a:lnTo>
                    <a:pt x="11091" y="25280"/>
                  </a:lnTo>
                  <a:lnTo>
                    <a:pt x="16302" y="19200"/>
                  </a:lnTo>
                  <a:lnTo>
                    <a:pt x="22316" y="13760"/>
                  </a:lnTo>
                  <a:lnTo>
                    <a:pt x="28997" y="8960"/>
                  </a:lnTo>
                  <a:lnTo>
                    <a:pt x="36213" y="4800"/>
                  </a:lnTo>
                  <a:lnTo>
                    <a:pt x="43964" y="1920"/>
                  </a:lnTo>
                  <a:lnTo>
                    <a:pt x="52115" y="640"/>
                  </a:lnTo>
                  <a:lnTo>
                    <a:pt x="6013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3" name="Shape 1323"/>
            <p:cNvSpPr txBox="1"/>
            <p:nvPr/>
          </p:nvSpPr>
          <p:spPr>
            <a:xfrm>
              <a:off x="3032125" y="4067175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24" name="Shape 1324"/>
          <p:cNvGrpSpPr/>
          <p:nvPr/>
        </p:nvGrpSpPr>
        <p:grpSpPr>
          <a:xfrm>
            <a:off x="893762" y="4322762"/>
            <a:ext cx="1035050" cy="582612"/>
            <a:chOff x="603250" y="2509837"/>
            <a:chExt cx="1606550" cy="904875"/>
          </a:xfrm>
        </p:grpSpPr>
        <p:sp>
          <p:nvSpPr>
            <p:cNvPr id="1325" name="Shape 1325"/>
            <p:cNvSpPr/>
            <p:nvPr/>
          </p:nvSpPr>
          <p:spPr>
            <a:xfrm>
              <a:off x="603250" y="2794000"/>
              <a:ext cx="1606550" cy="6207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015" y="1534"/>
                  </a:moveTo>
                  <a:lnTo>
                    <a:pt x="69486" y="3375"/>
                  </a:lnTo>
                  <a:lnTo>
                    <a:pt x="76956" y="6751"/>
                  </a:lnTo>
                  <a:lnTo>
                    <a:pt x="83833" y="10741"/>
                  </a:lnTo>
                  <a:lnTo>
                    <a:pt x="90830" y="15345"/>
                  </a:lnTo>
                  <a:lnTo>
                    <a:pt x="96996" y="20562"/>
                  </a:lnTo>
                  <a:lnTo>
                    <a:pt x="102569" y="26700"/>
                  </a:lnTo>
                  <a:lnTo>
                    <a:pt x="107430" y="33145"/>
                  </a:lnTo>
                  <a:lnTo>
                    <a:pt x="111818" y="39897"/>
                  </a:lnTo>
                  <a:lnTo>
                    <a:pt x="115138" y="47263"/>
                  </a:lnTo>
                  <a:lnTo>
                    <a:pt x="117747" y="55242"/>
                  </a:lnTo>
                  <a:lnTo>
                    <a:pt x="119288" y="62301"/>
                  </a:lnTo>
                  <a:lnTo>
                    <a:pt x="120000" y="69667"/>
                  </a:lnTo>
                  <a:lnTo>
                    <a:pt x="119762" y="77033"/>
                  </a:lnTo>
                  <a:lnTo>
                    <a:pt x="118458" y="84398"/>
                  </a:lnTo>
                  <a:lnTo>
                    <a:pt x="116442" y="90843"/>
                  </a:lnTo>
                  <a:lnTo>
                    <a:pt x="113359" y="97595"/>
                  </a:lnTo>
                  <a:lnTo>
                    <a:pt x="109565" y="102813"/>
                  </a:lnTo>
                  <a:lnTo>
                    <a:pt x="104940" y="108030"/>
                  </a:lnTo>
                  <a:lnTo>
                    <a:pt x="99841" y="112020"/>
                  </a:lnTo>
                  <a:lnTo>
                    <a:pt x="93675" y="115396"/>
                  </a:lnTo>
                  <a:lnTo>
                    <a:pt x="87272" y="118158"/>
                  </a:lnTo>
                  <a:lnTo>
                    <a:pt x="80276" y="119386"/>
                  </a:lnTo>
                  <a:lnTo>
                    <a:pt x="73043" y="120000"/>
                  </a:lnTo>
                  <a:lnTo>
                    <a:pt x="65691" y="120000"/>
                  </a:lnTo>
                  <a:lnTo>
                    <a:pt x="57984" y="118772"/>
                  </a:lnTo>
                  <a:lnTo>
                    <a:pt x="50513" y="116624"/>
                  </a:lnTo>
                  <a:lnTo>
                    <a:pt x="43043" y="113554"/>
                  </a:lnTo>
                  <a:lnTo>
                    <a:pt x="36166" y="109565"/>
                  </a:lnTo>
                  <a:lnTo>
                    <a:pt x="29525" y="104961"/>
                  </a:lnTo>
                  <a:lnTo>
                    <a:pt x="23122" y="99437"/>
                  </a:lnTo>
                  <a:lnTo>
                    <a:pt x="17430" y="93606"/>
                  </a:lnTo>
                  <a:lnTo>
                    <a:pt x="12569" y="86854"/>
                  </a:lnTo>
                  <a:lnTo>
                    <a:pt x="8181" y="80409"/>
                  </a:lnTo>
                  <a:lnTo>
                    <a:pt x="4861" y="73043"/>
                  </a:lnTo>
                  <a:lnTo>
                    <a:pt x="2252" y="65063"/>
                  </a:lnTo>
                  <a:lnTo>
                    <a:pt x="711" y="57698"/>
                  </a:lnTo>
                  <a:lnTo>
                    <a:pt x="0" y="50332"/>
                  </a:lnTo>
                  <a:lnTo>
                    <a:pt x="237" y="42659"/>
                  </a:lnTo>
                  <a:lnTo>
                    <a:pt x="1541" y="35907"/>
                  </a:lnTo>
                  <a:lnTo>
                    <a:pt x="3557" y="29156"/>
                  </a:lnTo>
                  <a:lnTo>
                    <a:pt x="6640" y="22710"/>
                  </a:lnTo>
                  <a:lnTo>
                    <a:pt x="10553" y="17493"/>
                  </a:lnTo>
                  <a:lnTo>
                    <a:pt x="15177" y="11969"/>
                  </a:lnTo>
                  <a:lnTo>
                    <a:pt x="20276" y="7979"/>
                  </a:lnTo>
                  <a:lnTo>
                    <a:pt x="26442" y="4910"/>
                  </a:lnTo>
                  <a:lnTo>
                    <a:pt x="32845" y="2148"/>
                  </a:lnTo>
                  <a:lnTo>
                    <a:pt x="39723" y="920"/>
                  </a:lnTo>
                  <a:lnTo>
                    <a:pt x="46956" y="0"/>
                  </a:lnTo>
                  <a:lnTo>
                    <a:pt x="54426" y="0"/>
                  </a:lnTo>
                  <a:lnTo>
                    <a:pt x="62015" y="153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6" name="Shape 1326"/>
            <p:cNvSpPr txBox="1"/>
            <p:nvPr/>
          </p:nvSpPr>
          <p:spPr>
            <a:xfrm>
              <a:off x="1450975" y="2509837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27" name="Shape 1327"/>
          <p:cNvGrpSpPr/>
          <p:nvPr/>
        </p:nvGrpSpPr>
        <p:grpSpPr>
          <a:xfrm>
            <a:off x="668337" y="3886200"/>
            <a:ext cx="2578100" cy="2286000"/>
            <a:chOff x="252412" y="1831975"/>
            <a:chExt cx="4005262" cy="3551237"/>
          </a:xfrm>
        </p:grpSpPr>
        <p:sp>
          <p:nvSpPr>
            <p:cNvPr id="1328" name="Shape 1328"/>
            <p:cNvSpPr txBox="1"/>
            <p:nvPr/>
          </p:nvSpPr>
          <p:spPr>
            <a:xfrm>
              <a:off x="3470275" y="1851025"/>
              <a:ext cx="176212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52412" y="1831975"/>
              <a:ext cx="4005262" cy="35512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1" y="0"/>
                  </a:moveTo>
                  <a:lnTo>
                    <a:pt x="64827" y="107"/>
                  </a:lnTo>
                  <a:lnTo>
                    <a:pt x="69774" y="804"/>
                  </a:lnTo>
                  <a:lnTo>
                    <a:pt x="74625" y="1716"/>
                  </a:lnTo>
                  <a:lnTo>
                    <a:pt x="79334" y="3111"/>
                  </a:lnTo>
                  <a:lnTo>
                    <a:pt x="83995" y="4988"/>
                  </a:lnTo>
                  <a:lnTo>
                    <a:pt x="88513" y="7188"/>
                  </a:lnTo>
                  <a:lnTo>
                    <a:pt x="92746" y="9602"/>
                  </a:lnTo>
                  <a:lnTo>
                    <a:pt x="96741" y="12498"/>
                  </a:lnTo>
                  <a:lnTo>
                    <a:pt x="100546" y="15717"/>
                  </a:lnTo>
                  <a:lnTo>
                    <a:pt x="104066" y="19204"/>
                  </a:lnTo>
                  <a:lnTo>
                    <a:pt x="107253" y="23012"/>
                  </a:lnTo>
                  <a:lnTo>
                    <a:pt x="110107" y="27089"/>
                  </a:lnTo>
                  <a:lnTo>
                    <a:pt x="112675" y="31274"/>
                  </a:lnTo>
                  <a:lnTo>
                    <a:pt x="114863" y="35780"/>
                  </a:lnTo>
                  <a:lnTo>
                    <a:pt x="116718" y="40393"/>
                  </a:lnTo>
                  <a:lnTo>
                    <a:pt x="118145" y="45167"/>
                  </a:lnTo>
                  <a:lnTo>
                    <a:pt x="119191" y="49888"/>
                  </a:lnTo>
                  <a:lnTo>
                    <a:pt x="119809" y="54877"/>
                  </a:lnTo>
                  <a:lnTo>
                    <a:pt x="120000" y="59865"/>
                  </a:lnTo>
                  <a:lnTo>
                    <a:pt x="119809" y="64854"/>
                  </a:lnTo>
                  <a:lnTo>
                    <a:pt x="119191" y="69682"/>
                  </a:lnTo>
                  <a:lnTo>
                    <a:pt x="118145" y="74564"/>
                  </a:lnTo>
                  <a:lnTo>
                    <a:pt x="116718" y="79338"/>
                  </a:lnTo>
                  <a:lnTo>
                    <a:pt x="114958" y="83951"/>
                  </a:lnTo>
                  <a:lnTo>
                    <a:pt x="112818" y="88350"/>
                  </a:lnTo>
                  <a:lnTo>
                    <a:pt x="110202" y="92641"/>
                  </a:lnTo>
                  <a:lnTo>
                    <a:pt x="107348" y="96718"/>
                  </a:lnTo>
                  <a:lnTo>
                    <a:pt x="104161" y="100527"/>
                  </a:lnTo>
                  <a:lnTo>
                    <a:pt x="100642" y="104014"/>
                  </a:lnTo>
                  <a:lnTo>
                    <a:pt x="96932" y="107232"/>
                  </a:lnTo>
                  <a:lnTo>
                    <a:pt x="92841" y="110129"/>
                  </a:lnTo>
                  <a:lnTo>
                    <a:pt x="88608" y="112704"/>
                  </a:lnTo>
                  <a:lnTo>
                    <a:pt x="84185" y="114903"/>
                  </a:lnTo>
                  <a:lnTo>
                    <a:pt x="79571" y="116620"/>
                  </a:lnTo>
                  <a:lnTo>
                    <a:pt x="74815" y="118122"/>
                  </a:lnTo>
                  <a:lnTo>
                    <a:pt x="69964" y="119141"/>
                  </a:lnTo>
                  <a:lnTo>
                    <a:pt x="65065" y="119731"/>
                  </a:lnTo>
                  <a:lnTo>
                    <a:pt x="60118" y="120000"/>
                  </a:lnTo>
                  <a:lnTo>
                    <a:pt x="55172" y="119731"/>
                  </a:lnTo>
                  <a:lnTo>
                    <a:pt x="50225" y="119141"/>
                  </a:lnTo>
                  <a:lnTo>
                    <a:pt x="45374" y="118122"/>
                  </a:lnTo>
                  <a:lnTo>
                    <a:pt x="40665" y="116727"/>
                  </a:lnTo>
                  <a:lnTo>
                    <a:pt x="36004" y="115011"/>
                  </a:lnTo>
                  <a:lnTo>
                    <a:pt x="31486" y="112811"/>
                  </a:lnTo>
                  <a:lnTo>
                    <a:pt x="27300" y="110236"/>
                  </a:lnTo>
                  <a:lnTo>
                    <a:pt x="23258" y="107340"/>
                  </a:lnTo>
                  <a:lnTo>
                    <a:pt x="19453" y="104228"/>
                  </a:lnTo>
                  <a:lnTo>
                    <a:pt x="15980" y="100634"/>
                  </a:lnTo>
                  <a:lnTo>
                    <a:pt x="12746" y="96933"/>
                  </a:lnTo>
                  <a:lnTo>
                    <a:pt x="9892" y="92856"/>
                  </a:lnTo>
                  <a:lnTo>
                    <a:pt x="7324" y="88565"/>
                  </a:lnTo>
                  <a:lnTo>
                    <a:pt x="5136" y="84166"/>
                  </a:lnTo>
                  <a:lnTo>
                    <a:pt x="3281" y="79552"/>
                  </a:lnTo>
                  <a:lnTo>
                    <a:pt x="1854" y="74778"/>
                  </a:lnTo>
                  <a:lnTo>
                    <a:pt x="808" y="69950"/>
                  </a:lnTo>
                  <a:lnTo>
                    <a:pt x="190" y="65069"/>
                  </a:lnTo>
                  <a:lnTo>
                    <a:pt x="0" y="60080"/>
                  </a:lnTo>
                  <a:lnTo>
                    <a:pt x="190" y="55091"/>
                  </a:lnTo>
                  <a:lnTo>
                    <a:pt x="808" y="50156"/>
                  </a:lnTo>
                  <a:lnTo>
                    <a:pt x="1854" y="45382"/>
                  </a:lnTo>
                  <a:lnTo>
                    <a:pt x="3281" y="40500"/>
                  </a:lnTo>
                  <a:lnTo>
                    <a:pt x="5041" y="35994"/>
                  </a:lnTo>
                  <a:lnTo>
                    <a:pt x="7229" y="31488"/>
                  </a:lnTo>
                  <a:lnTo>
                    <a:pt x="9797" y="27197"/>
                  </a:lnTo>
                  <a:lnTo>
                    <a:pt x="12651" y="23120"/>
                  </a:lnTo>
                  <a:lnTo>
                    <a:pt x="15838" y="19418"/>
                  </a:lnTo>
                  <a:lnTo>
                    <a:pt x="19357" y="15824"/>
                  </a:lnTo>
                  <a:lnTo>
                    <a:pt x="23067" y="12713"/>
                  </a:lnTo>
                  <a:lnTo>
                    <a:pt x="27158" y="9816"/>
                  </a:lnTo>
                  <a:lnTo>
                    <a:pt x="31391" y="7295"/>
                  </a:lnTo>
                  <a:lnTo>
                    <a:pt x="35814" y="5096"/>
                  </a:lnTo>
                  <a:lnTo>
                    <a:pt x="40428" y="3218"/>
                  </a:lnTo>
                  <a:lnTo>
                    <a:pt x="45184" y="1823"/>
                  </a:lnTo>
                  <a:lnTo>
                    <a:pt x="50035" y="804"/>
                  </a:lnTo>
                  <a:lnTo>
                    <a:pt x="54982" y="214"/>
                  </a:lnTo>
                  <a:lnTo>
                    <a:pt x="5988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0" name="Shape 1330"/>
          <p:cNvGrpSpPr/>
          <p:nvPr/>
        </p:nvGrpSpPr>
        <p:grpSpPr>
          <a:xfrm>
            <a:off x="1665287" y="4837112"/>
            <a:ext cx="1357312" cy="1052512"/>
            <a:chOff x="1801812" y="3308350"/>
            <a:chExt cx="2108200" cy="1635125"/>
          </a:xfrm>
        </p:grpSpPr>
        <p:sp>
          <p:nvSpPr>
            <p:cNvPr id="1331" name="Shape 1331"/>
            <p:cNvSpPr txBox="1"/>
            <p:nvPr/>
          </p:nvSpPr>
          <p:spPr>
            <a:xfrm>
              <a:off x="1801812" y="3890962"/>
              <a:ext cx="174625" cy="379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870075" y="3308350"/>
              <a:ext cx="2039937" cy="1635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408" y="18873"/>
                  </a:moveTo>
                  <a:lnTo>
                    <a:pt x="45478" y="14330"/>
                  </a:lnTo>
                  <a:lnTo>
                    <a:pt x="51922" y="10368"/>
                  </a:lnTo>
                  <a:lnTo>
                    <a:pt x="58459" y="7106"/>
                  </a:lnTo>
                  <a:lnTo>
                    <a:pt x="64902" y="4310"/>
                  </a:lnTo>
                  <a:lnTo>
                    <a:pt x="71346" y="2097"/>
                  </a:lnTo>
                  <a:lnTo>
                    <a:pt x="77603" y="815"/>
                  </a:lnTo>
                  <a:lnTo>
                    <a:pt x="83673" y="0"/>
                  </a:lnTo>
                  <a:lnTo>
                    <a:pt x="89556" y="0"/>
                  </a:lnTo>
                  <a:lnTo>
                    <a:pt x="94972" y="815"/>
                  </a:lnTo>
                  <a:lnTo>
                    <a:pt x="100015" y="2097"/>
                  </a:lnTo>
                  <a:lnTo>
                    <a:pt x="104684" y="4077"/>
                  </a:lnTo>
                  <a:lnTo>
                    <a:pt x="108700" y="6873"/>
                  </a:lnTo>
                  <a:lnTo>
                    <a:pt x="112342" y="10135"/>
                  </a:lnTo>
                  <a:lnTo>
                    <a:pt x="115237" y="14097"/>
                  </a:lnTo>
                  <a:lnTo>
                    <a:pt x="117385" y="18640"/>
                  </a:lnTo>
                  <a:lnTo>
                    <a:pt x="119066" y="23417"/>
                  </a:lnTo>
                  <a:lnTo>
                    <a:pt x="119813" y="29009"/>
                  </a:lnTo>
                  <a:lnTo>
                    <a:pt x="120000" y="34718"/>
                  </a:lnTo>
                  <a:lnTo>
                    <a:pt x="119439" y="40776"/>
                  </a:lnTo>
                  <a:lnTo>
                    <a:pt x="118225" y="47067"/>
                  </a:lnTo>
                  <a:lnTo>
                    <a:pt x="116451" y="53359"/>
                  </a:lnTo>
                  <a:lnTo>
                    <a:pt x="113743" y="59883"/>
                  </a:lnTo>
                  <a:lnTo>
                    <a:pt x="110568" y="66407"/>
                  </a:lnTo>
                  <a:lnTo>
                    <a:pt x="106926" y="72699"/>
                  </a:lnTo>
                  <a:lnTo>
                    <a:pt x="102443" y="78990"/>
                  </a:lnTo>
                  <a:lnTo>
                    <a:pt x="97587" y="85048"/>
                  </a:lnTo>
                  <a:lnTo>
                    <a:pt x="92357" y="90873"/>
                  </a:lnTo>
                  <a:lnTo>
                    <a:pt x="86661" y="96349"/>
                  </a:lnTo>
                  <a:lnTo>
                    <a:pt x="80871" y="101359"/>
                  </a:lnTo>
                  <a:lnTo>
                    <a:pt x="74614" y="105669"/>
                  </a:lnTo>
                  <a:lnTo>
                    <a:pt x="68077" y="109747"/>
                  </a:lnTo>
                  <a:lnTo>
                    <a:pt x="61634" y="113242"/>
                  </a:lnTo>
                  <a:lnTo>
                    <a:pt x="55190" y="116038"/>
                  </a:lnTo>
                  <a:lnTo>
                    <a:pt x="48747" y="118019"/>
                  </a:lnTo>
                  <a:lnTo>
                    <a:pt x="42490" y="119533"/>
                  </a:lnTo>
                  <a:lnTo>
                    <a:pt x="36420" y="120000"/>
                  </a:lnTo>
                  <a:lnTo>
                    <a:pt x="30536" y="120000"/>
                  </a:lnTo>
                  <a:lnTo>
                    <a:pt x="25120" y="119533"/>
                  </a:lnTo>
                  <a:lnTo>
                    <a:pt x="19984" y="118019"/>
                  </a:lnTo>
                  <a:lnTo>
                    <a:pt x="15408" y="116038"/>
                  </a:lnTo>
                  <a:lnTo>
                    <a:pt x="11299" y="113242"/>
                  </a:lnTo>
                  <a:lnTo>
                    <a:pt x="7937" y="109980"/>
                  </a:lnTo>
                  <a:lnTo>
                    <a:pt x="4856" y="105902"/>
                  </a:lnTo>
                  <a:lnTo>
                    <a:pt x="2614" y="101708"/>
                  </a:lnTo>
                  <a:lnTo>
                    <a:pt x="1214" y="96582"/>
                  </a:lnTo>
                  <a:lnTo>
                    <a:pt x="186" y="91339"/>
                  </a:lnTo>
                  <a:lnTo>
                    <a:pt x="0" y="85514"/>
                  </a:lnTo>
                  <a:lnTo>
                    <a:pt x="653" y="79572"/>
                  </a:lnTo>
                  <a:lnTo>
                    <a:pt x="1867" y="73281"/>
                  </a:lnTo>
                  <a:lnTo>
                    <a:pt x="3642" y="66640"/>
                  </a:lnTo>
                  <a:lnTo>
                    <a:pt x="6256" y="60116"/>
                  </a:lnTo>
                  <a:lnTo>
                    <a:pt x="9525" y="53825"/>
                  </a:lnTo>
                  <a:lnTo>
                    <a:pt x="13354" y="47300"/>
                  </a:lnTo>
                  <a:lnTo>
                    <a:pt x="17556" y="41009"/>
                  </a:lnTo>
                  <a:lnTo>
                    <a:pt x="22412" y="34951"/>
                  </a:lnTo>
                  <a:lnTo>
                    <a:pt x="27735" y="29242"/>
                  </a:lnTo>
                  <a:lnTo>
                    <a:pt x="33338" y="23883"/>
                  </a:lnTo>
                  <a:lnTo>
                    <a:pt x="39408" y="1887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3" name="Shape 1333"/>
          <p:cNvGrpSpPr/>
          <p:nvPr/>
        </p:nvGrpSpPr>
        <p:grpSpPr>
          <a:xfrm>
            <a:off x="696912" y="4168775"/>
            <a:ext cx="2432050" cy="1789112"/>
            <a:chOff x="296862" y="2270125"/>
            <a:chExt cx="3778250" cy="2779712"/>
          </a:xfrm>
        </p:grpSpPr>
        <p:sp>
          <p:nvSpPr>
            <p:cNvPr id="1334" name="Shape 1334"/>
            <p:cNvSpPr txBox="1"/>
            <p:nvPr/>
          </p:nvSpPr>
          <p:spPr>
            <a:xfrm>
              <a:off x="661987" y="4195762"/>
              <a:ext cx="174625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96862" y="2270125"/>
              <a:ext cx="3778250" cy="27797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42" y="0"/>
                  </a:moveTo>
                  <a:lnTo>
                    <a:pt x="64285" y="0"/>
                  </a:lnTo>
                  <a:lnTo>
                    <a:pt x="69277" y="616"/>
                  </a:lnTo>
                  <a:lnTo>
                    <a:pt x="74319" y="1507"/>
                  </a:lnTo>
                  <a:lnTo>
                    <a:pt x="79210" y="2809"/>
                  </a:lnTo>
                  <a:lnTo>
                    <a:pt x="83899" y="4591"/>
                  </a:lnTo>
                  <a:lnTo>
                    <a:pt x="88487" y="6784"/>
                  </a:lnTo>
                  <a:lnTo>
                    <a:pt x="92873" y="9320"/>
                  </a:lnTo>
                  <a:lnTo>
                    <a:pt x="97008" y="12267"/>
                  </a:lnTo>
                  <a:lnTo>
                    <a:pt x="100941" y="15556"/>
                  </a:lnTo>
                  <a:lnTo>
                    <a:pt x="104521" y="19120"/>
                  </a:lnTo>
                  <a:lnTo>
                    <a:pt x="107798" y="22958"/>
                  </a:lnTo>
                  <a:lnTo>
                    <a:pt x="110621" y="27070"/>
                  </a:lnTo>
                  <a:lnTo>
                    <a:pt x="113243" y="31524"/>
                  </a:lnTo>
                  <a:lnTo>
                    <a:pt x="115411" y="36116"/>
                  </a:lnTo>
                  <a:lnTo>
                    <a:pt x="117176" y="40845"/>
                  </a:lnTo>
                  <a:lnTo>
                    <a:pt x="118487" y="45711"/>
                  </a:lnTo>
                  <a:lnTo>
                    <a:pt x="119495" y="50782"/>
                  </a:lnTo>
                  <a:lnTo>
                    <a:pt x="120000" y="55785"/>
                  </a:lnTo>
                  <a:lnTo>
                    <a:pt x="120000" y="60788"/>
                  </a:lnTo>
                  <a:lnTo>
                    <a:pt x="119697" y="65996"/>
                  </a:lnTo>
                  <a:lnTo>
                    <a:pt x="118941" y="70999"/>
                  </a:lnTo>
                  <a:lnTo>
                    <a:pt x="117731" y="75933"/>
                  </a:lnTo>
                  <a:lnTo>
                    <a:pt x="116067" y="80799"/>
                  </a:lnTo>
                  <a:lnTo>
                    <a:pt x="114000" y="85528"/>
                  </a:lnTo>
                  <a:lnTo>
                    <a:pt x="111630" y="89982"/>
                  </a:lnTo>
                  <a:lnTo>
                    <a:pt x="108907" y="94437"/>
                  </a:lnTo>
                  <a:lnTo>
                    <a:pt x="105731" y="98412"/>
                  </a:lnTo>
                  <a:lnTo>
                    <a:pt x="102252" y="102250"/>
                  </a:lnTo>
                  <a:lnTo>
                    <a:pt x="98521" y="105676"/>
                  </a:lnTo>
                  <a:lnTo>
                    <a:pt x="94386" y="108760"/>
                  </a:lnTo>
                  <a:lnTo>
                    <a:pt x="90100" y="111570"/>
                  </a:lnTo>
                  <a:lnTo>
                    <a:pt x="85663" y="114106"/>
                  </a:lnTo>
                  <a:lnTo>
                    <a:pt x="80974" y="116025"/>
                  </a:lnTo>
                  <a:lnTo>
                    <a:pt x="76033" y="117669"/>
                  </a:lnTo>
                  <a:lnTo>
                    <a:pt x="71142" y="118972"/>
                  </a:lnTo>
                  <a:lnTo>
                    <a:pt x="66000" y="119725"/>
                  </a:lnTo>
                  <a:lnTo>
                    <a:pt x="61008" y="120000"/>
                  </a:lnTo>
                  <a:lnTo>
                    <a:pt x="55865" y="120000"/>
                  </a:lnTo>
                  <a:lnTo>
                    <a:pt x="50873" y="119383"/>
                  </a:lnTo>
                  <a:lnTo>
                    <a:pt x="45831" y="118560"/>
                  </a:lnTo>
                  <a:lnTo>
                    <a:pt x="40941" y="117190"/>
                  </a:lnTo>
                  <a:lnTo>
                    <a:pt x="36252" y="115408"/>
                  </a:lnTo>
                  <a:lnTo>
                    <a:pt x="31563" y="113215"/>
                  </a:lnTo>
                  <a:lnTo>
                    <a:pt x="27176" y="110679"/>
                  </a:lnTo>
                  <a:lnTo>
                    <a:pt x="23042" y="107732"/>
                  </a:lnTo>
                  <a:lnTo>
                    <a:pt x="19210" y="104443"/>
                  </a:lnTo>
                  <a:lnTo>
                    <a:pt x="15630" y="100948"/>
                  </a:lnTo>
                  <a:lnTo>
                    <a:pt x="12352" y="97041"/>
                  </a:lnTo>
                  <a:lnTo>
                    <a:pt x="9378" y="92929"/>
                  </a:lnTo>
                  <a:lnTo>
                    <a:pt x="6907" y="88475"/>
                  </a:lnTo>
                  <a:lnTo>
                    <a:pt x="4689" y="84020"/>
                  </a:lnTo>
                  <a:lnTo>
                    <a:pt x="2974" y="79154"/>
                  </a:lnTo>
                  <a:lnTo>
                    <a:pt x="1563" y="74288"/>
                  </a:lnTo>
                  <a:lnTo>
                    <a:pt x="655" y="69286"/>
                  </a:lnTo>
                  <a:lnTo>
                    <a:pt x="100" y="64214"/>
                  </a:lnTo>
                  <a:lnTo>
                    <a:pt x="0" y="59211"/>
                  </a:lnTo>
                  <a:lnTo>
                    <a:pt x="453" y="54003"/>
                  </a:lnTo>
                  <a:lnTo>
                    <a:pt x="1210" y="49000"/>
                  </a:lnTo>
                  <a:lnTo>
                    <a:pt x="2420" y="44066"/>
                  </a:lnTo>
                  <a:lnTo>
                    <a:pt x="4033" y="39200"/>
                  </a:lnTo>
                  <a:lnTo>
                    <a:pt x="6000" y="34471"/>
                  </a:lnTo>
                  <a:lnTo>
                    <a:pt x="8420" y="30017"/>
                  </a:lnTo>
                  <a:lnTo>
                    <a:pt x="11243" y="25631"/>
                  </a:lnTo>
                  <a:lnTo>
                    <a:pt x="14420" y="21587"/>
                  </a:lnTo>
                  <a:lnTo>
                    <a:pt x="17899" y="17749"/>
                  </a:lnTo>
                  <a:lnTo>
                    <a:pt x="21630" y="14323"/>
                  </a:lnTo>
                  <a:lnTo>
                    <a:pt x="25663" y="11239"/>
                  </a:lnTo>
                  <a:lnTo>
                    <a:pt x="30000" y="8429"/>
                  </a:lnTo>
                  <a:lnTo>
                    <a:pt x="34487" y="5893"/>
                  </a:lnTo>
                  <a:lnTo>
                    <a:pt x="39176" y="3974"/>
                  </a:lnTo>
                  <a:lnTo>
                    <a:pt x="44067" y="2398"/>
                  </a:lnTo>
                  <a:lnTo>
                    <a:pt x="49008" y="1027"/>
                  </a:lnTo>
                  <a:lnTo>
                    <a:pt x="54000" y="274"/>
                  </a:lnTo>
                  <a:lnTo>
                    <a:pt x="59142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6" name="Shape 1336"/>
          <p:cNvGrpSpPr/>
          <p:nvPr/>
        </p:nvGrpSpPr>
        <p:grpSpPr>
          <a:xfrm>
            <a:off x="6157912" y="1452562"/>
            <a:ext cx="1979612" cy="1797050"/>
            <a:chOff x="608012" y="2281237"/>
            <a:chExt cx="3019425" cy="2741612"/>
          </a:xfrm>
        </p:grpSpPr>
        <p:sp>
          <p:nvSpPr>
            <p:cNvPr id="1337" name="Shape 1337"/>
            <p:cNvSpPr/>
            <p:nvPr/>
          </p:nvSpPr>
          <p:spPr>
            <a:xfrm>
              <a:off x="1546225" y="3362325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344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3448" y="10344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828925" y="2362200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517" y="35862"/>
                  </a:lnTo>
                  <a:lnTo>
                    <a:pt x="17931" y="17931"/>
                  </a:lnTo>
                  <a:lnTo>
                    <a:pt x="38620" y="4137"/>
                  </a:lnTo>
                  <a:lnTo>
                    <a:pt x="62068" y="0"/>
                  </a:lnTo>
                  <a:lnTo>
                    <a:pt x="82758" y="4137"/>
                  </a:lnTo>
                  <a:lnTo>
                    <a:pt x="102068" y="17931"/>
                  </a:lnTo>
                  <a:lnTo>
                    <a:pt x="117241" y="35862"/>
                  </a:lnTo>
                  <a:lnTo>
                    <a:pt x="120000" y="59310"/>
                  </a:lnTo>
                  <a:lnTo>
                    <a:pt x="117241" y="82758"/>
                  </a:lnTo>
                  <a:lnTo>
                    <a:pt x="102068" y="103448"/>
                  </a:lnTo>
                  <a:lnTo>
                    <a:pt x="82758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3448"/>
                  </a:lnTo>
                  <a:lnTo>
                    <a:pt x="5517" y="82758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1893887" y="47228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344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344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08012" y="3163887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5517"/>
                  </a:lnTo>
                  <a:lnTo>
                    <a:pt x="62068" y="0"/>
                  </a:lnTo>
                  <a:lnTo>
                    <a:pt x="85517" y="5517"/>
                  </a:lnTo>
                  <a:lnTo>
                    <a:pt x="102068" y="17931"/>
                  </a:lnTo>
                  <a:lnTo>
                    <a:pt x="117241" y="38620"/>
                  </a:lnTo>
                  <a:lnTo>
                    <a:pt x="120000" y="62068"/>
                  </a:lnTo>
                  <a:lnTo>
                    <a:pt x="117241" y="85517"/>
                  </a:lnTo>
                  <a:lnTo>
                    <a:pt x="102068" y="102068"/>
                  </a:lnTo>
                  <a:lnTo>
                    <a:pt x="85517" y="117241"/>
                  </a:lnTo>
                  <a:lnTo>
                    <a:pt x="62068" y="120000"/>
                  </a:lnTo>
                  <a:lnTo>
                    <a:pt x="38620" y="117241"/>
                  </a:lnTo>
                  <a:lnTo>
                    <a:pt x="17931" y="10206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451100" y="384016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068"/>
                  </a:moveTo>
                  <a:lnTo>
                    <a:pt x="5517" y="38620"/>
                  </a:lnTo>
                  <a:lnTo>
                    <a:pt x="17931" y="17931"/>
                  </a:lnTo>
                  <a:lnTo>
                    <a:pt x="38620" y="6896"/>
                  </a:lnTo>
                  <a:lnTo>
                    <a:pt x="57931" y="0"/>
                  </a:lnTo>
                  <a:lnTo>
                    <a:pt x="81379" y="6896"/>
                  </a:lnTo>
                  <a:lnTo>
                    <a:pt x="102068" y="17931"/>
                  </a:lnTo>
                  <a:lnTo>
                    <a:pt x="114482" y="38620"/>
                  </a:lnTo>
                  <a:lnTo>
                    <a:pt x="120000" y="62068"/>
                  </a:lnTo>
                  <a:lnTo>
                    <a:pt x="114482" y="85517"/>
                  </a:lnTo>
                  <a:lnTo>
                    <a:pt x="102068" y="103448"/>
                  </a:lnTo>
                  <a:lnTo>
                    <a:pt x="81379" y="117241"/>
                  </a:lnTo>
                  <a:lnTo>
                    <a:pt x="57931" y="120000"/>
                  </a:lnTo>
                  <a:lnTo>
                    <a:pt x="38620" y="117241"/>
                  </a:lnTo>
                  <a:lnTo>
                    <a:pt x="17931" y="103448"/>
                  </a:lnTo>
                  <a:lnTo>
                    <a:pt x="5517" y="85517"/>
                  </a:lnTo>
                  <a:lnTo>
                    <a:pt x="0" y="62068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3203575" y="3935412"/>
              <a:ext cx="138112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31"/>
                  </a:moveTo>
                  <a:lnTo>
                    <a:pt x="5517" y="34482"/>
                  </a:lnTo>
                  <a:lnTo>
                    <a:pt x="17931" y="17931"/>
                  </a:lnTo>
                  <a:lnTo>
                    <a:pt x="38620" y="2758"/>
                  </a:lnTo>
                  <a:lnTo>
                    <a:pt x="62068" y="0"/>
                  </a:lnTo>
                  <a:lnTo>
                    <a:pt x="85517" y="2758"/>
                  </a:lnTo>
                  <a:lnTo>
                    <a:pt x="102068" y="17931"/>
                  </a:lnTo>
                  <a:lnTo>
                    <a:pt x="117241" y="34482"/>
                  </a:lnTo>
                  <a:lnTo>
                    <a:pt x="120000" y="57931"/>
                  </a:lnTo>
                  <a:lnTo>
                    <a:pt x="117241" y="81379"/>
                  </a:lnTo>
                  <a:lnTo>
                    <a:pt x="102068" y="102068"/>
                  </a:lnTo>
                  <a:lnTo>
                    <a:pt x="85517" y="114482"/>
                  </a:lnTo>
                  <a:lnTo>
                    <a:pt x="62068" y="120000"/>
                  </a:lnTo>
                  <a:lnTo>
                    <a:pt x="38620" y="114482"/>
                  </a:lnTo>
                  <a:lnTo>
                    <a:pt x="17931" y="102068"/>
                  </a:lnTo>
                  <a:lnTo>
                    <a:pt x="5517" y="81379"/>
                  </a:lnTo>
                  <a:lnTo>
                    <a:pt x="0" y="57931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3" name="Shape 1343"/>
            <p:cNvSpPr txBox="1"/>
            <p:nvPr/>
          </p:nvSpPr>
          <p:spPr>
            <a:xfrm>
              <a:off x="3000375" y="2281237"/>
              <a:ext cx="153987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44" name="Shape 1344"/>
            <p:cNvSpPr txBox="1"/>
            <p:nvPr/>
          </p:nvSpPr>
          <p:spPr>
            <a:xfrm>
              <a:off x="1728787" y="32718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45" name="Shape 1345"/>
            <p:cNvSpPr txBox="1"/>
            <p:nvPr/>
          </p:nvSpPr>
          <p:spPr>
            <a:xfrm>
              <a:off x="2697162" y="3768725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46" name="Shape 1346"/>
            <p:cNvSpPr txBox="1"/>
            <p:nvPr/>
          </p:nvSpPr>
          <p:spPr>
            <a:xfrm>
              <a:off x="2093912" y="464978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47" name="Shape 1347"/>
            <p:cNvSpPr txBox="1"/>
            <p:nvPr/>
          </p:nvSpPr>
          <p:spPr>
            <a:xfrm>
              <a:off x="820737" y="3079750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48" name="Shape 1348"/>
            <p:cNvSpPr txBox="1"/>
            <p:nvPr/>
          </p:nvSpPr>
          <p:spPr>
            <a:xfrm>
              <a:off x="3471862" y="3856037"/>
              <a:ext cx="155575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49" name="Shape 1349"/>
          <p:cNvGrpSpPr/>
          <p:nvPr/>
        </p:nvGrpSpPr>
        <p:grpSpPr>
          <a:xfrm>
            <a:off x="7285037" y="2360612"/>
            <a:ext cx="919162" cy="617537"/>
            <a:chOff x="2325687" y="3665537"/>
            <a:chExt cx="1401762" cy="942975"/>
          </a:xfrm>
        </p:grpSpPr>
        <p:sp>
          <p:nvSpPr>
            <p:cNvPr id="1350" name="Shape 1350"/>
            <p:cNvSpPr/>
            <p:nvPr/>
          </p:nvSpPr>
          <p:spPr>
            <a:xfrm>
              <a:off x="2325687" y="3665537"/>
              <a:ext cx="1401762" cy="585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67" y="0"/>
                  </a:moveTo>
                  <a:lnTo>
                    <a:pt x="68221" y="650"/>
                  </a:lnTo>
                  <a:lnTo>
                    <a:pt x="76375" y="2276"/>
                  </a:lnTo>
                  <a:lnTo>
                    <a:pt x="84122" y="4878"/>
                  </a:lnTo>
                  <a:lnTo>
                    <a:pt x="91325" y="9105"/>
                  </a:lnTo>
                  <a:lnTo>
                    <a:pt x="97984" y="13983"/>
                  </a:lnTo>
                  <a:lnTo>
                    <a:pt x="104099" y="19512"/>
                  </a:lnTo>
                  <a:lnTo>
                    <a:pt x="109263" y="25691"/>
                  </a:lnTo>
                  <a:lnTo>
                    <a:pt x="113612" y="32520"/>
                  </a:lnTo>
                  <a:lnTo>
                    <a:pt x="116738" y="40000"/>
                  </a:lnTo>
                  <a:lnTo>
                    <a:pt x="119048" y="47804"/>
                  </a:lnTo>
                  <a:lnTo>
                    <a:pt x="120000" y="55934"/>
                  </a:lnTo>
                  <a:lnTo>
                    <a:pt x="120000" y="64065"/>
                  </a:lnTo>
                  <a:lnTo>
                    <a:pt x="119048" y="72520"/>
                  </a:lnTo>
                  <a:lnTo>
                    <a:pt x="116738" y="80000"/>
                  </a:lnTo>
                  <a:lnTo>
                    <a:pt x="113612" y="87804"/>
                  </a:lnTo>
                  <a:lnTo>
                    <a:pt x="109263" y="94634"/>
                  </a:lnTo>
                  <a:lnTo>
                    <a:pt x="104099" y="100813"/>
                  </a:lnTo>
                  <a:lnTo>
                    <a:pt x="97984" y="106341"/>
                  </a:lnTo>
                  <a:lnTo>
                    <a:pt x="91325" y="111219"/>
                  </a:lnTo>
                  <a:lnTo>
                    <a:pt x="84122" y="115121"/>
                  </a:lnTo>
                  <a:lnTo>
                    <a:pt x="76375" y="118048"/>
                  </a:lnTo>
                  <a:lnTo>
                    <a:pt x="68221" y="119349"/>
                  </a:lnTo>
                  <a:lnTo>
                    <a:pt x="60067" y="120000"/>
                  </a:lnTo>
                  <a:lnTo>
                    <a:pt x="51778" y="119349"/>
                  </a:lnTo>
                  <a:lnTo>
                    <a:pt x="43895" y="118048"/>
                  </a:lnTo>
                  <a:lnTo>
                    <a:pt x="36149" y="115121"/>
                  </a:lnTo>
                  <a:lnTo>
                    <a:pt x="28946" y="111219"/>
                  </a:lnTo>
                  <a:lnTo>
                    <a:pt x="22015" y="106341"/>
                  </a:lnTo>
                  <a:lnTo>
                    <a:pt x="16172" y="100813"/>
                  </a:lnTo>
                  <a:lnTo>
                    <a:pt x="11007" y="94634"/>
                  </a:lnTo>
                  <a:lnTo>
                    <a:pt x="6659" y="87804"/>
                  </a:lnTo>
                  <a:lnTo>
                    <a:pt x="3533" y="80000"/>
                  </a:lnTo>
                  <a:lnTo>
                    <a:pt x="1223" y="72520"/>
                  </a:lnTo>
                  <a:lnTo>
                    <a:pt x="0" y="64065"/>
                  </a:lnTo>
                  <a:lnTo>
                    <a:pt x="0" y="55934"/>
                  </a:lnTo>
                  <a:lnTo>
                    <a:pt x="1223" y="47804"/>
                  </a:lnTo>
                  <a:lnTo>
                    <a:pt x="3533" y="40000"/>
                  </a:lnTo>
                  <a:lnTo>
                    <a:pt x="6659" y="32520"/>
                  </a:lnTo>
                  <a:lnTo>
                    <a:pt x="11007" y="25691"/>
                  </a:lnTo>
                  <a:lnTo>
                    <a:pt x="16172" y="19512"/>
                  </a:lnTo>
                  <a:lnTo>
                    <a:pt x="22015" y="13983"/>
                  </a:lnTo>
                  <a:lnTo>
                    <a:pt x="28946" y="9105"/>
                  </a:lnTo>
                  <a:lnTo>
                    <a:pt x="36149" y="4878"/>
                  </a:lnTo>
                  <a:lnTo>
                    <a:pt x="43895" y="2276"/>
                  </a:lnTo>
                  <a:lnTo>
                    <a:pt x="51778" y="650"/>
                  </a:lnTo>
                  <a:lnTo>
                    <a:pt x="6006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1" name="Shape 1351"/>
            <p:cNvSpPr txBox="1"/>
            <p:nvPr/>
          </p:nvSpPr>
          <p:spPr>
            <a:xfrm>
              <a:off x="2906712" y="42354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52" name="Shape 1352"/>
          <p:cNvGrpSpPr/>
          <p:nvPr/>
        </p:nvGrpSpPr>
        <p:grpSpPr>
          <a:xfrm>
            <a:off x="6100762" y="1730375"/>
            <a:ext cx="1036637" cy="584200"/>
            <a:chOff x="520700" y="2705100"/>
            <a:chExt cx="1579562" cy="890587"/>
          </a:xfrm>
        </p:grpSpPr>
        <p:sp>
          <p:nvSpPr>
            <p:cNvPr id="1353" name="Shape 1353"/>
            <p:cNvSpPr/>
            <p:nvPr/>
          </p:nvSpPr>
          <p:spPr>
            <a:xfrm>
              <a:off x="520700" y="2986087"/>
              <a:ext cx="1579562" cy="60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89" y="1250"/>
                  </a:moveTo>
                  <a:lnTo>
                    <a:pt x="69467" y="3125"/>
                  </a:lnTo>
                  <a:lnTo>
                    <a:pt x="76944" y="6562"/>
                  </a:lnTo>
                  <a:lnTo>
                    <a:pt x="83819" y="10625"/>
                  </a:lnTo>
                  <a:lnTo>
                    <a:pt x="90693" y="15312"/>
                  </a:lnTo>
                  <a:lnTo>
                    <a:pt x="96844" y="20625"/>
                  </a:lnTo>
                  <a:lnTo>
                    <a:pt x="102512" y="26562"/>
                  </a:lnTo>
                  <a:lnTo>
                    <a:pt x="107457" y="33125"/>
                  </a:lnTo>
                  <a:lnTo>
                    <a:pt x="111798" y="39687"/>
                  </a:lnTo>
                  <a:lnTo>
                    <a:pt x="115055" y="46875"/>
                  </a:lnTo>
                  <a:lnTo>
                    <a:pt x="117708" y="55000"/>
                  </a:lnTo>
                  <a:lnTo>
                    <a:pt x="119155" y="62187"/>
                  </a:lnTo>
                  <a:lnTo>
                    <a:pt x="120000" y="69375"/>
                  </a:lnTo>
                  <a:lnTo>
                    <a:pt x="119758" y="77500"/>
                  </a:lnTo>
                  <a:lnTo>
                    <a:pt x="118432" y="84062"/>
                  </a:lnTo>
                  <a:lnTo>
                    <a:pt x="116381" y="90625"/>
                  </a:lnTo>
                  <a:lnTo>
                    <a:pt x="113366" y="97500"/>
                  </a:lnTo>
                  <a:lnTo>
                    <a:pt x="109507" y="102812"/>
                  </a:lnTo>
                  <a:lnTo>
                    <a:pt x="104804" y="107812"/>
                  </a:lnTo>
                  <a:lnTo>
                    <a:pt x="99738" y="111875"/>
                  </a:lnTo>
                  <a:lnTo>
                    <a:pt x="93587" y="115312"/>
                  </a:lnTo>
                  <a:lnTo>
                    <a:pt x="87195" y="117812"/>
                  </a:lnTo>
                  <a:lnTo>
                    <a:pt x="80201" y="119375"/>
                  </a:lnTo>
                  <a:lnTo>
                    <a:pt x="73085" y="120000"/>
                  </a:lnTo>
                  <a:lnTo>
                    <a:pt x="65608" y="120000"/>
                  </a:lnTo>
                  <a:lnTo>
                    <a:pt x="57889" y="118437"/>
                  </a:lnTo>
                  <a:lnTo>
                    <a:pt x="50532" y="116562"/>
                  </a:lnTo>
                  <a:lnTo>
                    <a:pt x="43055" y="113125"/>
                  </a:lnTo>
                  <a:lnTo>
                    <a:pt x="36180" y="109375"/>
                  </a:lnTo>
                  <a:lnTo>
                    <a:pt x="29185" y="104687"/>
                  </a:lnTo>
                  <a:lnTo>
                    <a:pt x="23035" y="99375"/>
                  </a:lnTo>
                  <a:lnTo>
                    <a:pt x="17366" y="93437"/>
                  </a:lnTo>
                  <a:lnTo>
                    <a:pt x="12542" y="86875"/>
                  </a:lnTo>
                  <a:lnTo>
                    <a:pt x="8201" y="80000"/>
                  </a:lnTo>
                  <a:lnTo>
                    <a:pt x="4824" y="72812"/>
                  </a:lnTo>
                  <a:lnTo>
                    <a:pt x="2291" y="65000"/>
                  </a:lnTo>
                  <a:lnTo>
                    <a:pt x="723" y="57500"/>
                  </a:lnTo>
                  <a:lnTo>
                    <a:pt x="0" y="50312"/>
                  </a:lnTo>
                  <a:lnTo>
                    <a:pt x="241" y="43125"/>
                  </a:lnTo>
                  <a:lnTo>
                    <a:pt x="1567" y="35625"/>
                  </a:lnTo>
                  <a:lnTo>
                    <a:pt x="3618" y="29062"/>
                  </a:lnTo>
                  <a:lnTo>
                    <a:pt x="6633" y="22500"/>
                  </a:lnTo>
                  <a:lnTo>
                    <a:pt x="10492" y="17187"/>
                  </a:lnTo>
                  <a:lnTo>
                    <a:pt x="15075" y="11875"/>
                  </a:lnTo>
                  <a:lnTo>
                    <a:pt x="20261" y="7812"/>
                  </a:lnTo>
                  <a:lnTo>
                    <a:pt x="26412" y="4687"/>
                  </a:lnTo>
                  <a:lnTo>
                    <a:pt x="32804" y="1875"/>
                  </a:lnTo>
                  <a:lnTo>
                    <a:pt x="39678" y="625"/>
                  </a:lnTo>
                  <a:lnTo>
                    <a:pt x="46914" y="0"/>
                  </a:lnTo>
                  <a:lnTo>
                    <a:pt x="54271" y="0"/>
                  </a:lnTo>
                  <a:lnTo>
                    <a:pt x="61989" y="12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4" name="Shape 1354"/>
            <p:cNvSpPr txBox="1"/>
            <p:nvPr/>
          </p:nvSpPr>
          <p:spPr>
            <a:xfrm>
              <a:off x="1355725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55" name="Shape 1355"/>
          <p:cNvGrpSpPr/>
          <p:nvPr/>
        </p:nvGrpSpPr>
        <p:grpSpPr>
          <a:xfrm>
            <a:off x="5875337" y="1293812"/>
            <a:ext cx="2582863" cy="2287587"/>
            <a:chOff x="176212" y="2039937"/>
            <a:chExt cx="3938588" cy="3487737"/>
          </a:xfrm>
        </p:grpSpPr>
        <p:sp>
          <p:nvSpPr>
            <p:cNvPr id="1356" name="Shape 1356"/>
            <p:cNvSpPr txBox="1"/>
            <p:nvPr/>
          </p:nvSpPr>
          <p:spPr>
            <a:xfrm>
              <a:off x="3943350" y="27051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176212" y="2039937"/>
              <a:ext cx="3935412" cy="3487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8" y="0"/>
                  </a:moveTo>
                  <a:lnTo>
                    <a:pt x="64816" y="109"/>
                  </a:lnTo>
                  <a:lnTo>
                    <a:pt x="69753" y="819"/>
                  </a:lnTo>
                  <a:lnTo>
                    <a:pt x="74594" y="1747"/>
                  </a:lnTo>
                  <a:lnTo>
                    <a:pt x="79338" y="3222"/>
                  </a:lnTo>
                  <a:lnTo>
                    <a:pt x="83985" y="4970"/>
                  </a:lnTo>
                  <a:lnTo>
                    <a:pt x="88390" y="7155"/>
                  </a:lnTo>
                  <a:lnTo>
                    <a:pt x="92747" y="9722"/>
                  </a:lnTo>
                  <a:lnTo>
                    <a:pt x="96716" y="12507"/>
                  </a:lnTo>
                  <a:lnTo>
                    <a:pt x="100540" y="15730"/>
                  </a:lnTo>
                  <a:lnTo>
                    <a:pt x="104025" y="19226"/>
                  </a:lnTo>
                  <a:lnTo>
                    <a:pt x="107220" y="23049"/>
                  </a:lnTo>
                  <a:lnTo>
                    <a:pt x="110125" y="27091"/>
                  </a:lnTo>
                  <a:lnTo>
                    <a:pt x="112690" y="31242"/>
                  </a:lnTo>
                  <a:lnTo>
                    <a:pt x="114868" y="35776"/>
                  </a:lnTo>
                  <a:lnTo>
                    <a:pt x="116708" y="40418"/>
                  </a:lnTo>
                  <a:lnTo>
                    <a:pt x="118160" y="45170"/>
                  </a:lnTo>
                  <a:lnTo>
                    <a:pt x="119177" y="50031"/>
                  </a:lnTo>
                  <a:lnTo>
                    <a:pt x="119806" y="54893"/>
                  </a:lnTo>
                  <a:lnTo>
                    <a:pt x="120000" y="59863"/>
                  </a:lnTo>
                  <a:lnTo>
                    <a:pt x="119806" y="64888"/>
                  </a:lnTo>
                  <a:lnTo>
                    <a:pt x="119177" y="69749"/>
                  </a:lnTo>
                  <a:lnTo>
                    <a:pt x="118160" y="74610"/>
                  </a:lnTo>
                  <a:lnTo>
                    <a:pt x="116708" y="79362"/>
                  </a:lnTo>
                  <a:lnTo>
                    <a:pt x="114965" y="83950"/>
                  </a:lnTo>
                  <a:lnTo>
                    <a:pt x="112787" y="88484"/>
                  </a:lnTo>
                  <a:lnTo>
                    <a:pt x="110221" y="92690"/>
                  </a:lnTo>
                  <a:lnTo>
                    <a:pt x="107317" y="96731"/>
                  </a:lnTo>
                  <a:lnTo>
                    <a:pt x="104171" y="100555"/>
                  </a:lnTo>
                  <a:lnTo>
                    <a:pt x="100637" y="103996"/>
                  </a:lnTo>
                  <a:lnTo>
                    <a:pt x="96958" y="107273"/>
                  </a:lnTo>
                  <a:lnTo>
                    <a:pt x="92843" y="110168"/>
                  </a:lnTo>
                  <a:lnTo>
                    <a:pt x="88584" y="112680"/>
                  </a:lnTo>
                  <a:lnTo>
                    <a:pt x="84179" y="114920"/>
                  </a:lnTo>
                  <a:lnTo>
                    <a:pt x="79532" y="116668"/>
                  </a:lnTo>
                  <a:lnTo>
                    <a:pt x="74836" y="118142"/>
                  </a:lnTo>
                  <a:lnTo>
                    <a:pt x="69995" y="119180"/>
                  </a:lnTo>
                  <a:lnTo>
                    <a:pt x="65058" y="119781"/>
                  </a:lnTo>
                  <a:lnTo>
                    <a:pt x="60121" y="120000"/>
                  </a:lnTo>
                  <a:lnTo>
                    <a:pt x="55135" y="119781"/>
                  </a:lnTo>
                  <a:lnTo>
                    <a:pt x="50197" y="119180"/>
                  </a:lnTo>
                  <a:lnTo>
                    <a:pt x="45405" y="118142"/>
                  </a:lnTo>
                  <a:lnTo>
                    <a:pt x="40661" y="116777"/>
                  </a:lnTo>
                  <a:lnTo>
                    <a:pt x="36014" y="115029"/>
                  </a:lnTo>
                  <a:lnTo>
                    <a:pt x="31464" y="112844"/>
                  </a:lnTo>
                  <a:lnTo>
                    <a:pt x="27252" y="110277"/>
                  </a:lnTo>
                  <a:lnTo>
                    <a:pt x="23235" y="107382"/>
                  </a:lnTo>
                  <a:lnTo>
                    <a:pt x="19459" y="104269"/>
                  </a:lnTo>
                  <a:lnTo>
                    <a:pt x="15925" y="100664"/>
                  </a:lnTo>
                  <a:lnTo>
                    <a:pt x="12779" y="96950"/>
                  </a:lnTo>
                  <a:lnTo>
                    <a:pt x="9874" y="92908"/>
                  </a:lnTo>
                  <a:lnTo>
                    <a:pt x="7309" y="88593"/>
                  </a:lnTo>
                  <a:lnTo>
                    <a:pt x="5131" y="84223"/>
                  </a:lnTo>
                  <a:lnTo>
                    <a:pt x="3291" y="79581"/>
                  </a:lnTo>
                  <a:lnTo>
                    <a:pt x="1839" y="74829"/>
                  </a:lnTo>
                  <a:lnTo>
                    <a:pt x="822" y="69968"/>
                  </a:lnTo>
                  <a:lnTo>
                    <a:pt x="193" y="65106"/>
                  </a:lnTo>
                  <a:lnTo>
                    <a:pt x="0" y="60136"/>
                  </a:lnTo>
                  <a:lnTo>
                    <a:pt x="193" y="55111"/>
                  </a:lnTo>
                  <a:lnTo>
                    <a:pt x="822" y="50250"/>
                  </a:lnTo>
                  <a:lnTo>
                    <a:pt x="1839" y="45389"/>
                  </a:lnTo>
                  <a:lnTo>
                    <a:pt x="3291" y="40637"/>
                  </a:lnTo>
                  <a:lnTo>
                    <a:pt x="5034" y="35994"/>
                  </a:lnTo>
                  <a:lnTo>
                    <a:pt x="7212" y="31515"/>
                  </a:lnTo>
                  <a:lnTo>
                    <a:pt x="9778" y="27200"/>
                  </a:lnTo>
                  <a:lnTo>
                    <a:pt x="12634" y="23158"/>
                  </a:lnTo>
                  <a:lnTo>
                    <a:pt x="15828" y="19444"/>
                  </a:lnTo>
                  <a:lnTo>
                    <a:pt x="19362" y="15839"/>
                  </a:lnTo>
                  <a:lnTo>
                    <a:pt x="23041" y="12726"/>
                  </a:lnTo>
                  <a:lnTo>
                    <a:pt x="27059" y="9831"/>
                  </a:lnTo>
                  <a:lnTo>
                    <a:pt x="31367" y="7264"/>
                  </a:lnTo>
                  <a:lnTo>
                    <a:pt x="35820" y="5079"/>
                  </a:lnTo>
                  <a:lnTo>
                    <a:pt x="40419" y="3222"/>
                  </a:lnTo>
                  <a:lnTo>
                    <a:pt x="45163" y="1857"/>
                  </a:lnTo>
                  <a:lnTo>
                    <a:pt x="50004" y="819"/>
                  </a:lnTo>
                  <a:lnTo>
                    <a:pt x="54941" y="218"/>
                  </a:lnTo>
                  <a:lnTo>
                    <a:pt x="598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58" name="Shape 1358"/>
          <p:cNvGrpSpPr/>
          <p:nvPr/>
        </p:nvGrpSpPr>
        <p:grpSpPr>
          <a:xfrm>
            <a:off x="6873875" y="2211387"/>
            <a:ext cx="1416050" cy="1084262"/>
            <a:chOff x="1698625" y="3440112"/>
            <a:chExt cx="2160587" cy="1652587"/>
          </a:xfrm>
        </p:grpSpPr>
        <p:sp>
          <p:nvSpPr>
            <p:cNvPr id="1359" name="Shape 1359"/>
            <p:cNvSpPr txBox="1"/>
            <p:nvPr/>
          </p:nvSpPr>
          <p:spPr>
            <a:xfrm>
              <a:off x="1698625" y="406400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1768475" y="3440112"/>
              <a:ext cx="2090737" cy="1652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182" y="20057"/>
                  </a:moveTo>
                  <a:lnTo>
                    <a:pt x="46104" y="15446"/>
                  </a:lnTo>
                  <a:lnTo>
                    <a:pt x="52300" y="11527"/>
                  </a:lnTo>
                  <a:lnTo>
                    <a:pt x="58587" y="8069"/>
                  </a:lnTo>
                  <a:lnTo>
                    <a:pt x="64783" y="5417"/>
                  </a:lnTo>
                  <a:lnTo>
                    <a:pt x="71161" y="2997"/>
                  </a:lnTo>
                  <a:lnTo>
                    <a:pt x="77175" y="1498"/>
                  </a:lnTo>
                  <a:lnTo>
                    <a:pt x="82915" y="461"/>
                  </a:lnTo>
                  <a:lnTo>
                    <a:pt x="88747" y="0"/>
                  </a:lnTo>
                  <a:lnTo>
                    <a:pt x="94031" y="461"/>
                  </a:lnTo>
                  <a:lnTo>
                    <a:pt x="99043" y="1498"/>
                  </a:lnTo>
                  <a:lnTo>
                    <a:pt x="103507" y="2997"/>
                  </a:lnTo>
                  <a:lnTo>
                    <a:pt x="107517" y="5187"/>
                  </a:lnTo>
                  <a:lnTo>
                    <a:pt x="111070" y="8069"/>
                  </a:lnTo>
                  <a:lnTo>
                    <a:pt x="114168" y="11527"/>
                  </a:lnTo>
                  <a:lnTo>
                    <a:pt x="116446" y="15446"/>
                  </a:lnTo>
                  <a:lnTo>
                    <a:pt x="118177" y="19827"/>
                  </a:lnTo>
                  <a:lnTo>
                    <a:pt x="119362" y="24668"/>
                  </a:lnTo>
                  <a:lnTo>
                    <a:pt x="120000" y="30086"/>
                  </a:lnTo>
                  <a:lnTo>
                    <a:pt x="119726" y="35734"/>
                  </a:lnTo>
                  <a:lnTo>
                    <a:pt x="118815" y="41383"/>
                  </a:lnTo>
                  <a:lnTo>
                    <a:pt x="117448" y="47492"/>
                  </a:lnTo>
                  <a:lnTo>
                    <a:pt x="115261" y="53832"/>
                  </a:lnTo>
                  <a:lnTo>
                    <a:pt x="112619" y="59942"/>
                  </a:lnTo>
                  <a:lnTo>
                    <a:pt x="109339" y="66282"/>
                  </a:lnTo>
                  <a:lnTo>
                    <a:pt x="105421" y="72391"/>
                  </a:lnTo>
                  <a:lnTo>
                    <a:pt x="101138" y="78501"/>
                  </a:lnTo>
                  <a:lnTo>
                    <a:pt x="96309" y="84380"/>
                  </a:lnTo>
                  <a:lnTo>
                    <a:pt x="91116" y="90028"/>
                  </a:lnTo>
                  <a:lnTo>
                    <a:pt x="85649" y="95100"/>
                  </a:lnTo>
                  <a:lnTo>
                    <a:pt x="79817" y="100057"/>
                  </a:lnTo>
                  <a:lnTo>
                    <a:pt x="73804" y="104668"/>
                  </a:lnTo>
                  <a:lnTo>
                    <a:pt x="67608" y="108587"/>
                  </a:lnTo>
                  <a:lnTo>
                    <a:pt x="61412" y="111930"/>
                  </a:lnTo>
                  <a:lnTo>
                    <a:pt x="55034" y="114697"/>
                  </a:lnTo>
                  <a:lnTo>
                    <a:pt x="48838" y="117118"/>
                  </a:lnTo>
                  <a:lnTo>
                    <a:pt x="42824" y="118616"/>
                  </a:lnTo>
                  <a:lnTo>
                    <a:pt x="36810" y="119538"/>
                  </a:lnTo>
                  <a:lnTo>
                    <a:pt x="31252" y="120000"/>
                  </a:lnTo>
                  <a:lnTo>
                    <a:pt x="25785" y="119538"/>
                  </a:lnTo>
                  <a:lnTo>
                    <a:pt x="20956" y="118616"/>
                  </a:lnTo>
                  <a:lnTo>
                    <a:pt x="16309" y="117118"/>
                  </a:lnTo>
                  <a:lnTo>
                    <a:pt x="12209" y="114927"/>
                  </a:lnTo>
                  <a:lnTo>
                    <a:pt x="8747" y="111930"/>
                  </a:lnTo>
                  <a:lnTo>
                    <a:pt x="5831" y="108587"/>
                  </a:lnTo>
                  <a:lnTo>
                    <a:pt x="3371" y="104668"/>
                  </a:lnTo>
                  <a:lnTo>
                    <a:pt x="1548" y="100288"/>
                  </a:lnTo>
                  <a:lnTo>
                    <a:pt x="637" y="95331"/>
                  </a:lnTo>
                  <a:lnTo>
                    <a:pt x="0" y="90028"/>
                  </a:lnTo>
                  <a:lnTo>
                    <a:pt x="273" y="84380"/>
                  </a:lnTo>
                  <a:lnTo>
                    <a:pt x="1002" y="78501"/>
                  </a:lnTo>
                  <a:lnTo>
                    <a:pt x="2551" y="72622"/>
                  </a:lnTo>
                  <a:lnTo>
                    <a:pt x="4646" y="66282"/>
                  </a:lnTo>
                  <a:lnTo>
                    <a:pt x="7380" y="60172"/>
                  </a:lnTo>
                  <a:lnTo>
                    <a:pt x="10660" y="53832"/>
                  </a:lnTo>
                  <a:lnTo>
                    <a:pt x="14578" y="47723"/>
                  </a:lnTo>
                  <a:lnTo>
                    <a:pt x="18861" y="41613"/>
                  </a:lnTo>
                  <a:lnTo>
                    <a:pt x="23690" y="35734"/>
                  </a:lnTo>
                  <a:lnTo>
                    <a:pt x="28701" y="30086"/>
                  </a:lnTo>
                  <a:lnTo>
                    <a:pt x="34350" y="24899"/>
                  </a:lnTo>
                  <a:lnTo>
                    <a:pt x="40182" y="2005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61" name="Shape 1361"/>
          <p:cNvGrpSpPr/>
          <p:nvPr/>
        </p:nvGrpSpPr>
        <p:grpSpPr>
          <a:xfrm>
            <a:off x="6043612" y="1384300"/>
            <a:ext cx="1905000" cy="996950"/>
            <a:chOff x="431800" y="2178050"/>
            <a:chExt cx="2906712" cy="1520825"/>
          </a:xfrm>
        </p:grpSpPr>
        <p:sp>
          <p:nvSpPr>
            <p:cNvPr id="1362" name="Shape 1362"/>
            <p:cNvSpPr txBox="1"/>
            <p:nvPr/>
          </p:nvSpPr>
          <p:spPr>
            <a:xfrm>
              <a:off x="1849437" y="2190750"/>
              <a:ext cx="171450" cy="373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1800" y="2178050"/>
              <a:ext cx="2906712" cy="1520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75" y="5260"/>
                  </a:moveTo>
                  <a:lnTo>
                    <a:pt x="59377" y="3131"/>
                  </a:lnTo>
                  <a:lnTo>
                    <a:pt x="65079" y="1628"/>
                  </a:lnTo>
                  <a:lnTo>
                    <a:pt x="70846" y="501"/>
                  </a:lnTo>
                  <a:lnTo>
                    <a:pt x="76417" y="0"/>
                  </a:lnTo>
                  <a:lnTo>
                    <a:pt x="81660" y="0"/>
                  </a:lnTo>
                  <a:lnTo>
                    <a:pt x="86968" y="501"/>
                  </a:lnTo>
                  <a:lnTo>
                    <a:pt x="92015" y="1628"/>
                  </a:lnTo>
                  <a:lnTo>
                    <a:pt x="96602" y="3131"/>
                  </a:lnTo>
                  <a:lnTo>
                    <a:pt x="101059" y="5260"/>
                  </a:lnTo>
                  <a:lnTo>
                    <a:pt x="104926" y="7891"/>
                  </a:lnTo>
                  <a:lnTo>
                    <a:pt x="108596" y="10897"/>
                  </a:lnTo>
                  <a:lnTo>
                    <a:pt x="111676" y="14530"/>
                  </a:lnTo>
                  <a:lnTo>
                    <a:pt x="114298" y="18288"/>
                  </a:lnTo>
                  <a:lnTo>
                    <a:pt x="116526" y="22797"/>
                  </a:lnTo>
                  <a:lnTo>
                    <a:pt x="118164" y="27306"/>
                  </a:lnTo>
                  <a:lnTo>
                    <a:pt x="119279" y="32442"/>
                  </a:lnTo>
                  <a:lnTo>
                    <a:pt x="119868" y="37453"/>
                  </a:lnTo>
                  <a:lnTo>
                    <a:pt x="119999" y="42964"/>
                  </a:lnTo>
                  <a:lnTo>
                    <a:pt x="119475" y="48601"/>
                  </a:lnTo>
                  <a:lnTo>
                    <a:pt x="118492" y="54112"/>
                  </a:lnTo>
                  <a:lnTo>
                    <a:pt x="116919" y="59749"/>
                  </a:lnTo>
                  <a:lnTo>
                    <a:pt x="114822" y="65636"/>
                  </a:lnTo>
                  <a:lnTo>
                    <a:pt x="112332" y="71148"/>
                  </a:lnTo>
                  <a:lnTo>
                    <a:pt x="109251" y="76784"/>
                  </a:lnTo>
                  <a:lnTo>
                    <a:pt x="105778" y="82296"/>
                  </a:lnTo>
                  <a:lnTo>
                    <a:pt x="101911" y="87432"/>
                  </a:lnTo>
                  <a:lnTo>
                    <a:pt x="97586" y="92442"/>
                  </a:lnTo>
                  <a:lnTo>
                    <a:pt x="92998" y="96951"/>
                  </a:lnTo>
                  <a:lnTo>
                    <a:pt x="88083" y="101461"/>
                  </a:lnTo>
                  <a:lnTo>
                    <a:pt x="82774" y="105469"/>
                  </a:lnTo>
                  <a:lnTo>
                    <a:pt x="77531" y="108851"/>
                  </a:lnTo>
                  <a:lnTo>
                    <a:pt x="71960" y="112108"/>
                  </a:lnTo>
                  <a:lnTo>
                    <a:pt x="66193" y="114488"/>
                  </a:lnTo>
                  <a:lnTo>
                    <a:pt x="60622" y="116617"/>
                  </a:lnTo>
                  <a:lnTo>
                    <a:pt x="54920" y="118496"/>
                  </a:lnTo>
                  <a:lnTo>
                    <a:pt x="49219" y="119498"/>
                  </a:lnTo>
                  <a:lnTo>
                    <a:pt x="43648" y="120000"/>
                  </a:lnTo>
                  <a:lnTo>
                    <a:pt x="38208" y="120000"/>
                  </a:lnTo>
                  <a:lnTo>
                    <a:pt x="33031" y="119498"/>
                  </a:lnTo>
                  <a:lnTo>
                    <a:pt x="28050" y="118496"/>
                  </a:lnTo>
                  <a:lnTo>
                    <a:pt x="23331" y="116868"/>
                  </a:lnTo>
                  <a:lnTo>
                    <a:pt x="19006" y="114739"/>
                  </a:lnTo>
                  <a:lnTo>
                    <a:pt x="14942" y="112108"/>
                  </a:lnTo>
                  <a:lnTo>
                    <a:pt x="11469" y="108851"/>
                  </a:lnTo>
                  <a:lnTo>
                    <a:pt x="8257" y="105469"/>
                  </a:lnTo>
                  <a:lnTo>
                    <a:pt x="5636" y="101461"/>
                  </a:lnTo>
                  <a:lnTo>
                    <a:pt x="3342" y="97202"/>
                  </a:lnTo>
                  <a:lnTo>
                    <a:pt x="1703" y="92442"/>
                  </a:lnTo>
                  <a:lnTo>
                    <a:pt x="589" y="87682"/>
                  </a:lnTo>
                  <a:lnTo>
                    <a:pt x="0" y="82296"/>
                  </a:lnTo>
                  <a:lnTo>
                    <a:pt x="0" y="77035"/>
                  </a:lnTo>
                  <a:lnTo>
                    <a:pt x="458" y="71398"/>
                  </a:lnTo>
                  <a:lnTo>
                    <a:pt x="1441" y="65636"/>
                  </a:lnTo>
                  <a:lnTo>
                    <a:pt x="3080" y="60000"/>
                  </a:lnTo>
                  <a:lnTo>
                    <a:pt x="5046" y="54112"/>
                  </a:lnTo>
                  <a:lnTo>
                    <a:pt x="7667" y="48601"/>
                  </a:lnTo>
                  <a:lnTo>
                    <a:pt x="10748" y="42964"/>
                  </a:lnTo>
                  <a:lnTo>
                    <a:pt x="14221" y="37703"/>
                  </a:lnTo>
                  <a:lnTo>
                    <a:pt x="18154" y="32442"/>
                  </a:lnTo>
                  <a:lnTo>
                    <a:pt x="22348" y="27557"/>
                  </a:lnTo>
                  <a:lnTo>
                    <a:pt x="27067" y="22797"/>
                  </a:lnTo>
                  <a:lnTo>
                    <a:pt x="31916" y="18538"/>
                  </a:lnTo>
                  <a:lnTo>
                    <a:pt x="37094" y="14530"/>
                  </a:lnTo>
                  <a:lnTo>
                    <a:pt x="42534" y="11148"/>
                  </a:lnTo>
                  <a:lnTo>
                    <a:pt x="47973" y="7891"/>
                  </a:lnTo>
                  <a:lnTo>
                    <a:pt x="53675" y="52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64" name="Shape 1364"/>
          <p:cNvGrpSpPr/>
          <p:nvPr/>
        </p:nvGrpSpPr>
        <p:grpSpPr>
          <a:xfrm>
            <a:off x="1009650" y="1362075"/>
            <a:ext cx="1990725" cy="1806575"/>
            <a:chOff x="747712" y="1773237"/>
            <a:chExt cx="3071812" cy="2786062"/>
          </a:xfrm>
        </p:grpSpPr>
        <p:sp>
          <p:nvSpPr>
            <p:cNvPr id="1365" name="Shape 1365"/>
            <p:cNvSpPr/>
            <p:nvPr/>
          </p:nvSpPr>
          <p:spPr>
            <a:xfrm>
              <a:off x="1701800" y="2873375"/>
              <a:ext cx="14128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10"/>
                  </a:moveTo>
                  <a:lnTo>
                    <a:pt x="5393" y="35862"/>
                  </a:lnTo>
                  <a:lnTo>
                    <a:pt x="17528" y="15172"/>
                  </a:lnTo>
                  <a:lnTo>
                    <a:pt x="37752" y="2758"/>
                  </a:lnTo>
                  <a:lnTo>
                    <a:pt x="57977" y="0"/>
                  </a:lnTo>
                  <a:lnTo>
                    <a:pt x="82247" y="2758"/>
                  </a:lnTo>
                  <a:lnTo>
                    <a:pt x="102471" y="15172"/>
                  </a:lnTo>
                  <a:lnTo>
                    <a:pt x="113258" y="35862"/>
                  </a:lnTo>
                  <a:lnTo>
                    <a:pt x="120000" y="59310"/>
                  </a:lnTo>
                  <a:lnTo>
                    <a:pt x="113258" y="84137"/>
                  </a:lnTo>
                  <a:lnTo>
                    <a:pt x="102471" y="102068"/>
                  </a:lnTo>
                  <a:lnTo>
                    <a:pt x="82247" y="115862"/>
                  </a:lnTo>
                  <a:lnTo>
                    <a:pt x="57977" y="120000"/>
                  </a:lnTo>
                  <a:lnTo>
                    <a:pt x="37752" y="115862"/>
                  </a:lnTo>
                  <a:lnTo>
                    <a:pt x="17528" y="102068"/>
                  </a:lnTo>
                  <a:lnTo>
                    <a:pt x="5393" y="84137"/>
                  </a:lnTo>
                  <a:lnTo>
                    <a:pt x="0" y="5931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3006725" y="1855787"/>
              <a:ext cx="141287" cy="136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5393" y="36279"/>
                  </a:lnTo>
                  <a:lnTo>
                    <a:pt x="17528" y="18139"/>
                  </a:lnTo>
                  <a:lnTo>
                    <a:pt x="37752" y="2790"/>
                  </a:lnTo>
                  <a:lnTo>
                    <a:pt x="60674" y="0"/>
                  </a:lnTo>
                  <a:lnTo>
                    <a:pt x="82247" y="2790"/>
                  </a:lnTo>
                  <a:lnTo>
                    <a:pt x="102471" y="18139"/>
                  </a:lnTo>
                  <a:lnTo>
                    <a:pt x="113258" y="36279"/>
                  </a:lnTo>
                  <a:lnTo>
                    <a:pt x="120000" y="60000"/>
                  </a:lnTo>
                  <a:lnTo>
                    <a:pt x="113258" y="83720"/>
                  </a:lnTo>
                  <a:lnTo>
                    <a:pt x="102471" y="101860"/>
                  </a:lnTo>
                  <a:lnTo>
                    <a:pt x="82247" y="117209"/>
                  </a:lnTo>
                  <a:lnTo>
                    <a:pt x="60674" y="120000"/>
                  </a:lnTo>
                  <a:lnTo>
                    <a:pt x="37752" y="117209"/>
                  </a:lnTo>
                  <a:lnTo>
                    <a:pt x="17528" y="101860"/>
                  </a:lnTo>
                  <a:lnTo>
                    <a:pt x="5393" y="8372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055812" y="4259262"/>
              <a:ext cx="141287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393" y="38181"/>
                  </a:lnTo>
                  <a:lnTo>
                    <a:pt x="17528" y="16363"/>
                  </a:lnTo>
                  <a:lnTo>
                    <a:pt x="37752" y="5454"/>
                  </a:lnTo>
                  <a:lnTo>
                    <a:pt x="60674" y="0"/>
                  </a:lnTo>
                  <a:lnTo>
                    <a:pt x="80898" y="5454"/>
                  </a:lnTo>
                  <a:lnTo>
                    <a:pt x="102471" y="16363"/>
                  </a:lnTo>
                  <a:lnTo>
                    <a:pt x="115955" y="38181"/>
                  </a:lnTo>
                  <a:lnTo>
                    <a:pt x="120000" y="61363"/>
                  </a:lnTo>
                  <a:lnTo>
                    <a:pt x="115955" y="84545"/>
                  </a:lnTo>
                  <a:lnTo>
                    <a:pt x="102471" y="102272"/>
                  </a:lnTo>
                  <a:lnTo>
                    <a:pt x="80898" y="117272"/>
                  </a:lnTo>
                  <a:lnTo>
                    <a:pt x="60674" y="120000"/>
                  </a:lnTo>
                  <a:lnTo>
                    <a:pt x="37752" y="117272"/>
                  </a:lnTo>
                  <a:lnTo>
                    <a:pt x="17528" y="102272"/>
                  </a:lnTo>
                  <a:lnTo>
                    <a:pt x="5393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747712" y="2671762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5454" y="38181"/>
                  </a:lnTo>
                  <a:lnTo>
                    <a:pt x="17727" y="17727"/>
                  </a:lnTo>
                  <a:lnTo>
                    <a:pt x="38181" y="5454"/>
                  </a:lnTo>
                  <a:lnTo>
                    <a:pt x="61363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1818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61363" y="120000"/>
                  </a:lnTo>
                  <a:lnTo>
                    <a:pt x="38181" y="117272"/>
                  </a:lnTo>
                  <a:lnTo>
                    <a:pt x="17727" y="102272"/>
                  </a:lnTo>
                  <a:lnTo>
                    <a:pt x="5454" y="81818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622550" y="3360737"/>
              <a:ext cx="139700" cy="1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363"/>
                  </a:moveTo>
                  <a:lnTo>
                    <a:pt x="2727" y="38181"/>
                  </a:lnTo>
                  <a:lnTo>
                    <a:pt x="17727" y="17727"/>
                  </a:lnTo>
                  <a:lnTo>
                    <a:pt x="35454" y="5454"/>
                  </a:lnTo>
                  <a:lnTo>
                    <a:pt x="58636" y="0"/>
                  </a:lnTo>
                  <a:lnTo>
                    <a:pt x="81818" y="5454"/>
                  </a:lnTo>
                  <a:lnTo>
                    <a:pt x="102272" y="17727"/>
                  </a:lnTo>
                  <a:lnTo>
                    <a:pt x="114545" y="38181"/>
                  </a:lnTo>
                  <a:lnTo>
                    <a:pt x="120000" y="61363"/>
                  </a:lnTo>
                  <a:lnTo>
                    <a:pt x="114545" y="84545"/>
                  </a:lnTo>
                  <a:lnTo>
                    <a:pt x="102272" y="102272"/>
                  </a:lnTo>
                  <a:lnTo>
                    <a:pt x="81818" y="117272"/>
                  </a:lnTo>
                  <a:lnTo>
                    <a:pt x="58636" y="120000"/>
                  </a:lnTo>
                  <a:lnTo>
                    <a:pt x="35454" y="117272"/>
                  </a:lnTo>
                  <a:lnTo>
                    <a:pt x="17727" y="102272"/>
                  </a:lnTo>
                  <a:lnTo>
                    <a:pt x="2727" y="84545"/>
                  </a:lnTo>
                  <a:lnTo>
                    <a:pt x="0" y="61363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3387725" y="3455987"/>
              <a:ext cx="141287" cy="141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7977"/>
                  </a:moveTo>
                  <a:lnTo>
                    <a:pt x="5393" y="35056"/>
                  </a:lnTo>
                  <a:lnTo>
                    <a:pt x="17528" y="17528"/>
                  </a:lnTo>
                  <a:lnTo>
                    <a:pt x="37752" y="2696"/>
                  </a:lnTo>
                  <a:lnTo>
                    <a:pt x="62022" y="0"/>
                  </a:lnTo>
                  <a:lnTo>
                    <a:pt x="84943" y="2696"/>
                  </a:lnTo>
                  <a:lnTo>
                    <a:pt x="102471" y="17528"/>
                  </a:lnTo>
                  <a:lnTo>
                    <a:pt x="117303" y="35056"/>
                  </a:lnTo>
                  <a:lnTo>
                    <a:pt x="120000" y="57977"/>
                  </a:lnTo>
                  <a:lnTo>
                    <a:pt x="117303" y="82247"/>
                  </a:lnTo>
                  <a:lnTo>
                    <a:pt x="102471" y="102471"/>
                  </a:lnTo>
                  <a:lnTo>
                    <a:pt x="84943" y="113258"/>
                  </a:lnTo>
                  <a:lnTo>
                    <a:pt x="62022" y="120000"/>
                  </a:lnTo>
                  <a:lnTo>
                    <a:pt x="37752" y="113258"/>
                  </a:lnTo>
                  <a:lnTo>
                    <a:pt x="17528" y="102471"/>
                  </a:lnTo>
                  <a:lnTo>
                    <a:pt x="5393" y="82247"/>
                  </a:lnTo>
                  <a:lnTo>
                    <a:pt x="0" y="57977"/>
                  </a:lnTo>
                  <a:close/>
                </a:path>
              </a:pathLst>
            </a:custGeom>
            <a:solidFill>
              <a:srgbClr val="1A1A1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1" name="Shape 1371"/>
            <p:cNvSpPr txBox="1"/>
            <p:nvPr/>
          </p:nvSpPr>
          <p:spPr>
            <a:xfrm>
              <a:off x="3227387" y="1773237"/>
              <a:ext cx="155575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372" name="Shape 1372"/>
            <p:cNvSpPr txBox="1"/>
            <p:nvPr/>
          </p:nvSpPr>
          <p:spPr>
            <a:xfrm>
              <a:off x="1993900" y="28019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373" name="Shape 1373"/>
            <p:cNvSpPr txBox="1"/>
            <p:nvPr/>
          </p:nvSpPr>
          <p:spPr>
            <a:xfrm>
              <a:off x="2873375" y="3284537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  <p:sp>
          <p:nvSpPr>
            <p:cNvPr id="1374" name="Shape 1374"/>
            <p:cNvSpPr txBox="1"/>
            <p:nvPr/>
          </p:nvSpPr>
          <p:spPr>
            <a:xfrm>
              <a:off x="2257425" y="4183062"/>
              <a:ext cx="15557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  <p:sp>
          <p:nvSpPr>
            <p:cNvPr id="1375" name="Shape 1375"/>
            <p:cNvSpPr txBox="1"/>
            <p:nvPr/>
          </p:nvSpPr>
          <p:spPr>
            <a:xfrm>
              <a:off x="1028700" y="258127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  <p:sp>
          <p:nvSpPr>
            <p:cNvPr id="1376" name="Shape 1376"/>
            <p:cNvSpPr txBox="1"/>
            <p:nvPr/>
          </p:nvSpPr>
          <p:spPr>
            <a:xfrm>
              <a:off x="3662362" y="3375025"/>
              <a:ext cx="157162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lang="en-US" sz="16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377" name="Shape 1377"/>
          <p:cNvGrpSpPr/>
          <p:nvPr/>
        </p:nvGrpSpPr>
        <p:grpSpPr>
          <a:xfrm>
            <a:off x="2141537" y="2070100"/>
            <a:ext cx="923925" cy="592137"/>
            <a:chOff x="2495550" y="2865437"/>
            <a:chExt cx="1423987" cy="912812"/>
          </a:xfrm>
        </p:grpSpPr>
        <p:sp>
          <p:nvSpPr>
            <p:cNvPr id="1378" name="Shape 1378"/>
            <p:cNvSpPr/>
            <p:nvPr/>
          </p:nvSpPr>
          <p:spPr>
            <a:xfrm>
              <a:off x="2495550" y="3182937"/>
              <a:ext cx="1423987" cy="5953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0" y="0"/>
                  </a:moveTo>
                  <a:lnTo>
                    <a:pt x="68227" y="640"/>
                  </a:lnTo>
                  <a:lnTo>
                    <a:pt x="76387" y="1920"/>
                  </a:lnTo>
                  <a:lnTo>
                    <a:pt x="84147" y="4800"/>
                  </a:lnTo>
                  <a:lnTo>
                    <a:pt x="91371" y="8960"/>
                  </a:lnTo>
                  <a:lnTo>
                    <a:pt x="98060" y="13760"/>
                  </a:lnTo>
                  <a:lnTo>
                    <a:pt x="104080" y="19200"/>
                  </a:lnTo>
                  <a:lnTo>
                    <a:pt x="109297" y="25280"/>
                  </a:lnTo>
                  <a:lnTo>
                    <a:pt x="113712" y="32320"/>
                  </a:lnTo>
                  <a:lnTo>
                    <a:pt x="116923" y="40000"/>
                  </a:lnTo>
                  <a:lnTo>
                    <a:pt x="119197" y="47680"/>
                  </a:lnTo>
                  <a:lnTo>
                    <a:pt x="120000" y="55680"/>
                  </a:lnTo>
                  <a:lnTo>
                    <a:pt x="120000" y="64000"/>
                  </a:lnTo>
                  <a:lnTo>
                    <a:pt x="119197" y="72320"/>
                  </a:lnTo>
                  <a:lnTo>
                    <a:pt x="116923" y="80000"/>
                  </a:lnTo>
                  <a:lnTo>
                    <a:pt x="113712" y="87680"/>
                  </a:lnTo>
                  <a:lnTo>
                    <a:pt x="109297" y="94400"/>
                  </a:lnTo>
                  <a:lnTo>
                    <a:pt x="104080" y="100800"/>
                  </a:lnTo>
                  <a:lnTo>
                    <a:pt x="98060" y="106240"/>
                  </a:lnTo>
                  <a:lnTo>
                    <a:pt x="91371" y="111040"/>
                  </a:lnTo>
                  <a:lnTo>
                    <a:pt x="84147" y="115200"/>
                  </a:lnTo>
                  <a:lnTo>
                    <a:pt x="76387" y="118080"/>
                  </a:lnTo>
                  <a:lnTo>
                    <a:pt x="68227" y="119360"/>
                  </a:lnTo>
                  <a:lnTo>
                    <a:pt x="60200" y="120000"/>
                  </a:lnTo>
                  <a:lnTo>
                    <a:pt x="51772" y="119360"/>
                  </a:lnTo>
                  <a:lnTo>
                    <a:pt x="44013" y="118080"/>
                  </a:lnTo>
                  <a:lnTo>
                    <a:pt x="36120" y="115200"/>
                  </a:lnTo>
                  <a:lnTo>
                    <a:pt x="28896" y="111040"/>
                  </a:lnTo>
                  <a:lnTo>
                    <a:pt x="21939" y="106240"/>
                  </a:lnTo>
                  <a:lnTo>
                    <a:pt x="16187" y="100800"/>
                  </a:lnTo>
                  <a:lnTo>
                    <a:pt x="10969" y="94400"/>
                  </a:lnTo>
                  <a:lnTo>
                    <a:pt x="6555" y="87680"/>
                  </a:lnTo>
                  <a:lnTo>
                    <a:pt x="3478" y="80000"/>
                  </a:lnTo>
                  <a:lnTo>
                    <a:pt x="1070" y="72320"/>
                  </a:lnTo>
                  <a:lnTo>
                    <a:pt x="0" y="64000"/>
                  </a:lnTo>
                  <a:lnTo>
                    <a:pt x="0" y="55680"/>
                  </a:lnTo>
                  <a:lnTo>
                    <a:pt x="1070" y="47680"/>
                  </a:lnTo>
                  <a:lnTo>
                    <a:pt x="3478" y="40000"/>
                  </a:lnTo>
                  <a:lnTo>
                    <a:pt x="6555" y="32320"/>
                  </a:lnTo>
                  <a:lnTo>
                    <a:pt x="10969" y="25280"/>
                  </a:lnTo>
                  <a:lnTo>
                    <a:pt x="16187" y="19200"/>
                  </a:lnTo>
                  <a:lnTo>
                    <a:pt x="21939" y="13760"/>
                  </a:lnTo>
                  <a:lnTo>
                    <a:pt x="28896" y="8960"/>
                  </a:lnTo>
                  <a:lnTo>
                    <a:pt x="36120" y="4800"/>
                  </a:lnTo>
                  <a:lnTo>
                    <a:pt x="44013" y="1920"/>
                  </a:lnTo>
                  <a:lnTo>
                    <a:pt x="51772" y="640"/>
                  </a:lnTo>
                  <a:lnTo>
                    <a:pt x="6020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9" name="Shape 1379"/>
            <p:cNvSpPr txBox="1"/>
            <p:nvPr/>
          </p:nvSpPr>
          <p:spPr>
            <a:xfrm>
              <a:off x="3084512" y="2865437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380" name="Shape 1380"/>
          <p:cNvGrpSpPr/>
          <p:nvPr/>
        </p:nvGrpSpPr>
        <p:grpSpPr>
          <a:xfrm>
            <a:off x="865187" y="1825625"/>
            <a:ext cx="1125537" cy="742950"/>
            <a:chOff x="527050" y="2489200"/>
            <a:chExt cx="1735137" cy="1144587"/>
          </a:xfrm>
        </p:grpSpPr>
        <p:sp>
          <p:nvSpPr>
            <p:cNvPr id="1381" name="Shape 1381"/>
            <p:cNvSpPr/>
            <p:nvPr/>
          </p:nvSpPr>
          <p:spPr>
            <a:xfrm>
              <a:off x="527050" y="2489200"/>
              <a:ext cx="1735137" cy="7889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54" y="0"/>
                  </a:moveTo>
                  <a:lnTo>
                    <a:pt x="67520" y="724"/>
                  </a:lnTo>
                  <a:lnTo>
                    <a:pt x="75096" y="1690"/>
                  </a:lnTo>
                  <a:lnTo>
                    <a:pt x="82232" y="4346"/>
                  </a:lnTo>
                  <a:lnTo>
                    <a:pt x="89039" y="7484"/>
                  </a:lnTo>
                  <a:lnTo>
                    <a:pt x="95297" y="11589"/>
                  </a:lnTo>
                  <a:lnTo>
                    <a:pt x="101225" y="16177"/>
                  </a:lnTo>
                  <a:lnTo>
                    <a:pt x="106386" y="21971"/>
                  </a:lnTo>
                  <a:lnTo>
                    <a:pt x="110667" y="27766"/>
                  </a:lnTo>
                  <a:lnTo>
                    <a:pt x="114510" y="34527"/>
                  </a:lnTo>
                  <a:lnTo>
                    <a:pt x="117145" y="41287"/>
                  </a:lnTo>
                  <a:lnTo>
                    <a:pt x="119011" y="48531"/>
                  </a:lnTo>
                  <a:lnTo>
                    <a:pt x="120000" y="56498"/>
                  </a:lnTo>
                  <a:lnTo>
                    <a:pt x="120000" y="63742"/>
                  </a:lnTo>
                  <a:lnTo>
                    <a:pt x="119011" y="70985"/>
                  </a:lnTo>
                  <a:lnTo>
                    <a:pt x="117145" y="78229"/>
                  </a:lnTo>
                  <a:lnTo>
                    <a:pt x="114510" y="85472"/>
                  </a:lnTo>
                  <a:lnTo>
                    <a:pt x="110667" y="92474"/>
                  </a:lnTo>
                  <a:lnTo>
                    <a:pt x="106386" y="98028"/>
                  </a:lnTo>
                  <a:lnTo>
                    <a:pt x="101225" y="103822"/>
                  </a:lnTo>
                  <a:lnTo>
                    <a:pt x="95297" y="108410"/>
                  </a:lnTo>
                  <a:lnTo>
                    <a:pt x="89039" y="112756"/>
                  </a:lnTo>
                  <a:lnTo>
                    <a:pt x="82232" y="115895"/>
                  </a:lnTo>
                  <a:lnTo>
                    <a:pt x="75096" y="117826"/>
                  </a:lnTo>
                  <a:lnTo>
                    <a:pt x="67520" y="119517"/>
                  </a:lnTo>
                  <a:lnTo>
                    <a:pt x="60054" y="120000"/>
                  </a:lnTo>
                  <a:lnTo>
                    <a:pt x="52479" y="119517"/>
                  </a:lnTo>
                  <a:lnTo>
                    <a:pt x="45123" y="117826"/>
                  </a:lnTo>
                  <a:lnTo>
                    <a:pt x="37987" y="115895"/>
                  </a:lnTo>
                  <a:lnTo>
                    <a:pt x="31180" y="112756"/>
                  </a:lnTo>
                  <a:lnTo>
                    <a:pt x="24702" y="108410"/>
                  </a:lnTo>
                  <a:lnTo>
                    <a:pt x="18993" y="103822"/>
                  </a:lnTo>
                  <a:lnTo>
                    <a:pt x="13833" y="98028"/>
                  </a:lnTo>
                  <a:lnTo>
                    <a:pt x="9332" y="92474"/>
                  </a:lnTo>
                  <a:lnTo>
                    <a:pt x="5709" y="85472"/>
                  </a:lnTo>
                  <a:lnTo>
                    <a:pt x="2854" y="78229"/>
                  </a:lnTo>
                  <a:lnTo>
                    <a:pt x="988" y="70985"/>
                  </a:lnTo>
                  <a:lnTo>
                    <a:pt x="0" y="63742"/>
                  </a:lnTo>
                  <a:lnTo>
                    <a:pt x="0" y="56498"/>
                  </a:lnTo>
                  <a:lnTo>
                    <a:pt x="988" y="48531"/>
                  </a:lnTo>
                  <a:lnTo>
                    <a:pt x="2854" y="41287"/>
                  </a:lnTo>
                  <a:lnTo>
                    <a:pt x="5709" y="34527"/>
                  </a:lnTo>
                  <a:lnTo>
                    <a:pt x="9332" y="27766"/>
                  </a:lnTo>
                  <a:lnTo>
                    <a:pt x="13833" y="21971"/>
                  </a:lnTo>
                  <a:lnTo>
                    <a:pt x="18993" y="16177"/>
                  </a:lnTo>
                  <a:lnTo>
                    <a:pt x="24702" y="11589"/>
                  </a:lnTo>
                  <a:lnTo>
                    <a:pt x="31180" y="7484"/>
                  </a:lnTo>
                  <a:lnTo>
                    <a:pt x="37987" y="4346"/>
                  </a:lnTo>
                  <a:lnTo>
                    <a:pt x="45123" y="1690"/>
                  </a:lnTo>
                  <a:lnTo>
                    <a:pt x="52479" y="724"/>
                  </a:lnTo>
                  <a:lnTo>
                    <a:pt x="6005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2" name="Shape 1382"/>
            <p:cNvSpPr txBox="1"/>
            <p:nvPr/>
          </p:nvSpPr>
          <p:spPr>
            <a:xfrm>
              <a:off x="1506537" y="3257550"/>
              <a:ext cx="173037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383" name="Shape 1383"/>
          <p:cNvGrpSpPr/>
          <p:nvPr/>
        </p:nvGrpSpPr>
        <p:grpSpPr>
          <a:xfrm>
            <a:off x="812800" y="1555750"/>
            <a:ext cx="2382837" cy="1358901"/>
            <a:chOff x="444500" y="2071687"/>
            <a:chExt cx="3675062" cy="2097088"/>
          </a:xfrm>
        </p:grpSpPr>
        <p:sp>
          <p:nvSpPr>
            <p:cNvPr id="1384" name="Shape 1384"/>
            <p:cNvSpPr/>
            <p:nvPr/>
          </p:nvSpPr>
          <p:spPr>
            <a:xfrm>
              <a:off x="444500" y="2085975"/>
              <a:ext cx="3675062" cy="208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706" y="914"/>
                  </a:moveTo>
                  <a:lnTo>
                    <a:pt x="68734" y="2103"/>
                  </a:lnTo>
                  <a:lnTo>
                    <a:pt x="73814" y="3932"/>
                  </a:lnTo>
                  <a:lnTo>
                    <a:pt x="78738" y="5853"/>
                  </a:lnTo>
                  <a:lnTo>
                    <a:pt x="83455" y="8231"/>
                  </a:lnTo>
                  <a:lnTo>
                    <a:pt x="88017" y="11067"/>
                  </a:lnTo>
                  <a:lnTo>
                    <a:pt x="92423" y="14176"/>
                  </a:lnTo>
                  <a:lnTo>
                    <a:pt x="96673" y="17743"/>
                  </a:lnTo>
                  <a:lnTo>
                    <a:pt x="100457" y="21493"/>
                  </a:lnTo>
                  <a:lnTo>
                    <a:pt x="104086" y="25426"/>
                  </a:lnTo>
                  <a:lnTo>
                    <a:pt x="107455" y="29817"/>
                  </a:lnTo>
                  <a:lnTo>
                    <a:pt x="110358" y="34298"/>
                  </a:lnTo>
                  <a:lnTo>
                    <a:pt x="112950" y="38871"/>
                  </a:lnTo>
                  <a:lnTo>
                    <a:pt x="115179" y="43810"/>
                  </a:lnTo>
                  <a:lnTo>
                    <a:pt x="116941" y="48750"/>
                  </a:lnTo>
                  <a:lnTo>
                    <a:pt x="118289" y="53871"/>
                  </a:lnTo>
                  <a:lnTo>
                    <a:pt x="119326" y="58810"/>
                  </a:lnTo>
                  <a:lnTo>
                    <a:pt x="119896" y="63932"/>
                  </a:lnTo>
                  <a:lnTo>
                    <a:pt x="120000" y="69054"/>
                  </a:lnTo>
                  <a:lnTo>
                    <a:pt x="119637" y="73993"/>
                  </a:lnTo>
                  <a:lnTo>
                    <a:pt x="118963" y="78932"/>
                  </a:lnTo>
                  <a:lnTo>
                    <a:pt x="117771" y="83689"/>
                  </a:lnTo>
                  <a:lnTo>
                    <a:pt x="116164" y="88262"/>
                  </a:lnTo>
                  <a:lnTo>
                    <a:pt x="114142" y="92743"/>
                  </a:lnTo>
                  <a:lnTo>
                    <a:pt x="111809" y="96951"/>
                  </a:lnTo>
                  <a:lnTo>
                    <a:pt x="109114" y="100701"/>
                  </a:lnTo>
                  <a:lnTo>
                    <a:pt x="105952" y="104268"/>
                  </a:lnTo>
                  <a:lnTo>
                    <a:pt x="102479" y="107560"/>
                  </a:lnTo>
                  <a:lnTo>
                    <a:pt x="98799" y="110579"/>
                  </a:lnTo>
                  <a:lnTo>
                    <a:pt x="94755" y="113140"/>
                  </a:lnTo>
                  <a:lnTo>
                    <a:pt x="90505" y="115335"/>
                  </a:lnTo>
                  <a:lnTo>
                    <a:pt x="85995" y="117073"/>
                  </a:lnTo>
                  <a:lnTo>
                    <a:pt x="81330" y="118445"/>
                  </a:lnTo>
                  <a:lnTo>
                    <a:pt x="76509" y="119451"/>
                  </a:lnTo>
                  <a:lnTo>
                    <a:pt x="71533" y="119817"/>
                  </a:lnTo>
                  <a:lnTo>
                    <a:pt x="66505" y="120000"/>
                  </a:lnTo>
                  <a:lnTo>
                    <a:pt x="61477" y="119634"/>
                  </a:lnTo>
                  <a:lnTo>
                    <a:pt x="56293" y="118810"/>
                  </a:lnTo>
                  <a:lnTo>
                    <a:pt x="51265" y="117621"/>
                  </a:lnTo>
                  <a:lnTo>
                    <a:pt x="46341" y="116067"/>
                  </a:lnTo>
                  <a:lnTo>
                    <a:pt x="41365" y="113871"/>
                  </a:lnTo>
                  <a:lnTo>
                    <a:pt x="36544" y="111585"/>
                  </a:lnTo>
                  <a:lnTo>
                    <a:pt x="31982" y="108750"/>
                  </a:lnTo>
                  <a:lnTo>
                    <a:pt x="27576" y="105640"/>
                  </a:lnTo>
                  <a:lnTo>
                    <a:pt x="23429" y="102256"/>
                  </a:lnTo>
                  <a:lnTo>
                    <a:pt x="19542" y="98506"/>
                  </a:lnTo>
                  <a:lnTo>
                    <a:pt x="15913" y="94390"/>
                  </a:lnTo>
                  <a:lnTo>
                    <a:pt x="12699" y="90000"/>
                  </a:lnTo>
                  <a:lnTo>
                    <a:pt x="9641" y="85701"/>
                  </a:lnTo>
                  <a:lnTo>
                    <a:pt x="7101" y="80945"/>
                  </a:lnTo>
                  <a:lnTo>
                    <a:pt x="4924" y="76006"/>
                  </a:lnTo>
                  <a:lnTo>
                    <a:pt x="3161" y="71067"/>
                  </a:lnTo>
                  <a:lnTo>
                    <a:pt x="1710" y="66128"/>
                  </a:lnTo>
                  <a:lnTo>
                    <a:pt x="673" y="61006"/>
                  </a:lnTo>
                  <a:lnTo>
                    <a:pt x="259" y="55884"/>
                  </a:lnTo>
                  <a:lnTo>
                    <a:pt x="0" y="50762"/>
                  </a:lnTo>
                  <a:lnTo>
                    <a:pt x="362" y="45823"/>
                  </a:lnTo>
                  <a:lnTo>
                    <a:pt x="1140" y="40884"/>
                  </a:lnTo>
                  <a:lnTo>
                    <a:pt x="2280" y="36128"/>
                  </a:lnTo>
                  <a:lnTo>
                    <a:pt x="3835" y="31554"/>
                  </a:lnTo>
                  <a:lnTo>
                    <a:pt x="5857" y="27256"/>
                  </a:lnTo>
                  <a:lnTo>
                    <a:pt x="8190" y="23048"/>
                  </a:lnTo>
                  <a:lnTo>
                    <a:pt x="10989" y="19115"/>
                  </a:lnTo>
                  <a:lnTo>
                    <a:pt x="14151" y="15548"/>
                  </a:lnTo>
                  <a:lnTo>
                    <a:pt x="17520" y="12164"/>
                  </a:lnTo>
                  <a:lnTo>
                    <a:pt x="21304" y="9420"/>
                  </a:lnTo>
                  <a:lnTo>
                    <a:pt x="25347" y="6859"/>
                  </a:lnTo>
                  <a:lnTo>
                    <a:pt x="29598" y="4481"/>
                  </a:lnTo>
                  <a:lnTo>
                    <a:pt x="34107" y="2743"/>
                  </a:lnTo>
                  <a:lnTo>
                    <a:pt x="38721" y="1554"/>
                  </a:lnTo>
                  <a:lnTo>
                    <a:pt x="43542" y="548"/>
                  </a:lnTo>
                  <a:lnTo>
                    <a:pt x="48570" y="0"/>
                  </a:lnTo>
                  <a:lnTo>
                    <a:pt x="53598" y="0"/>
                  </a:lnTo>
                  <a:lnTo>
                    <a:pt x="58678" y="182"/>
                  </a:lnTo>
                  <a:lnTo>
                    <a:pt x="63706" y="9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5" name="Shape 1385"/>
            <p:cNvSpPr txBox="1"/>
            <p:nvPr/>
          </p:nvSpPr>
          <p:spPr>
            <a:xfrm>
              <a:off x="2206625" y="2071687"/>
              <a:ext cx="174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386" name="Shape 1386"/>
          <p:cNvGrpSpPr/>
          <p:nvPr/>
        </p:nvGrpSpPr>
        <p:grpSpPr>
          <a:xfrm>
            <a:off x="771525" y="1477962"/>
            <a:ext cx="2462212" cy="1887537"/>
            <a:chOff x="382587" y="1951037"/>
            <a:chExt cx="3795712" cy="2911475"/>
          </a:xfrm>
        </p:grpSpPr>
        <p:sp>
          <p:nvSpPr>
            <p:cNvPr id="1387" name="Shape 1387"/>
            <p:cNvSpPr/>
            <p:nvPr/>
          </p:nvSpPr>
          <p:spPr>
            <a:xfrm>
              <a:off x="382587" y="1951037"/>
              <a:ext cx="3795712" cy="25574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391" y="819"/>
                  </a:moveTo>
                  <a:lnTo>
                    <a:pt x="69510" y="1787"/>
                  </a:lnTo>
                  <a:lnTo>
                    <a:pt x="74479" y="3426"/>
                  </a:lnTo>
                  <a:lnTo>
                    <a:pt x="79397" y="5139"/>
                  </a:lnTo>
                  <a:lnTo>
                    <a:pt x="84065" y="7448"/>
                  </a:lnTo>
                  <a:lnTo>
                    <a:pt x="88732" y="10130"/>
                  </a:lnTo>
                  <a:lnTo>
                    <a:pt x="93048" y="13035"/>
                  </a:lnTo>
                  <a:lnTo>
                    <a:pt x="97164" y="16461"/>
                  </a:lnTo>
                  <a:lnTo>
                    <a:pt x="100978" y="20111"/>
                  </a:lnTo>
                  <a:lnTo>
                    <a:pt x="104542" y="23985"/>
                  </a:lnTo>
                  <a:lnTo>
                    <a:pt x="107804" y="28305"/>
                  </a:lnTo>
                  <a:lnTo>
                    <a:pt x="110765" y="32700"/>
                  </a:lnTo>
                  <a:lnTo>
                    <a:pt x="113274" y="37318"/>
                  </a:lnTo>
                  <a:lnTo>
                    <a:pt x="115432" y="42160"/>
                  </a:lnTo>
                  <a:lnTo>
                    <a:pt x="117139" y="47001"/>
                  </a:lnTo>
                  <a:lnTo>
                    <a:pt x="118444" y="51992"/>
                  </a:lnTo>
                  <a:lnTo>
                    <a:pt x="119447" y="57132"/>
                  </a:lnTo>
                  <a:lnTo>
                    <a:pt x="119849" y="62271"/>
                  </a:lnTo>
                  <a:lnTo>
                    <a:pt x="120000" y="67262"/>
                  </a:lnTo>
                  <a:lnTo>
                    <a:pt x="119548" y="72253"/>
                  </a:lnTo>
                  <a:lnTo>
                    <a:pt x="118795" y="77243"/>
                  </a:lnTo>
                  <a:lnTo>
                    <a:pt x="117590" y="82085"/>
                  </a:lnTo>
                  <a:lnTo>
                    <a:pt x="115984" y="86703"/>
                  </a:lnTo>
                  <a:lnTo>
                    <a:pt x="113927" y="91247"/>
                  </a:lnTo>
                  <a:lnTo>
                    <a:pt x="111417" y="95418"/>
                  </a:lnTo>
                  <a:lnTo>
                    <a:pt x="108707" y="99441"/>
                  </a:lnTo>
                  <a:lnTo>
                    <a:pt x="105445" y="103091"/>
                  </a:lnTo>
                  <a:lnTo>
                    <a:pt x="101982" y="106517"/>
                  </a:lnTo>
                  <a:lnTo>
                    <a:pt x="98268" y="109571"/>
                  </a:lnTo>
                  <a:lnTo>
                    <a:pt x="94153" y="112327"/>
                  </a:lnTo>
                  <a:lnTo>
                    <a:pt x="89786" y="114562"/>
                  </a:lnTo>
                  <a:lnTo>
                    <a:pt x="85370" y="116499"/>
                  </a:lnTo>
                  <a:lnTo>
                    <a:pt x="80702" y="118063"/>
                  </a:lnTo>
                  <a:lnTo>
                    <a:pt x="75784" y="119031"/>
                  </a:lnTo>
                  <a:lnTo>
                    <a:pt x="70815" y="119851"/>
                  </a:lnTo>
                  <a:lnTo>
                    <a:pt x="65796" y="120000"/>
                  </a:lnTo>
                  <a:lnTo>
                    <a:pt x="60727" y="119851"/>
                  </a:lnTo>
                  <a:lnTo>
                    <a:pt x="55608" y="119180"/>
                  </a:lnTo>
                  <a:lnTo>
                    <a:pt x="50489" y="118212"/>
                  </a:lnTo>
                  <a:lnTo>
                    <a:pt x="45520" y="116797"/>
                  </a:lnTo>
                  <a:lnTo>
                    <a:pt x="40602" y="114860"/>
                  </a:lnTo>
                  <a:lnTo>
                    <a:pt x="35934" y="112625"/>
                  </a:lnTo>
                  <a:lnTo>
                    <a:pt x="31417" y="109869"/>
                  </a:lnTo>
                  <a:lnTo>
                    <a:pt x="26951" y="106964"/>
                  </a:lnTo>
                  <a:lnTo>
                    <a:pt x="22835" y="103612"/>
                  </a:lnTo>
                  <a:lnTo>
                    <a:pt x="19021" y="99888"/>
                  </a:lnTo>
                  <a:lnTo>
                    <a:pt x="15457" y="96014"/>
                  </a:lnTo>
                  <a:lnTo>
                    <a:pt x="12195" y="91843"/>
                  </a:lnTo>
                  <a:lnTo>
                    <a:pt x="9234" y="87374"/>
                  </a:lnTo>
                  <a:lnTo>
                    <a:pt x="6725" y="82681"/>
                  </a:lnTo>
                  <a:lnTo>
                    <a:pt x="4567" y="77839"/>
                  </a:lnTo>
                  <a:lnTo>
                    <a:pt x="2860" y="73072"/>
                  </a:lnTo>
                  <a:lnTo>
                    <a:pt x="1555" y="68081"/>
                  </a:lnTo>
                  <a:lnTo>
                    <a:pt x="552" y="62942"/>
                  </a:lnTo>
                  <a:lnTo>
                    <a:pt x="150" y="57802"/>
                  </a:lnTo>
                  <a:lnTo>
                    <a:pt x="0" y="52811"/>
                  </a:lnTo>
                  <a:lnTo>
                    <a:pt x="451" y="47821"/>
                  </a:lnTo>
                  <a:lnTo>
                    <a:pt x="1204" y="42830"/>
                  </a:lnTo>
                  <a:lnTo>
                    <a:pt x="2409" y="37988"/>
                  </a:lnTo>
                  <a:lnTo>
                    <a:pt x="4165" y="33296"/>
                  </a:lnTo>
                  <a:lnTo>
                    <a:pt x="6072" y="28826"/>
                  </a:lnTo>
                  <a:lnTo>
                    <a:pt x="8582" y="24655"/>
                  </a:lnTo>
                  <a:lnTo>
                    <a:pt x="11392" y="20633"/>
                  </a:lnTo>
                  <a:lnTo>
                    <a:pt x="14554" y="16908"/>
                  </a:lnTo>
                  <a:lnTo>
                    <a:pt x="18017" y="13556"/>
                  </a:lnTo>
                  <a:lnTo>
                    <a:pt x="21831" y="10502"/>
                  </a:lnTo>
                  <a:lnTo>
                    <a:pt x="25846" y="7746"/>
                  </a:lnTo>
                  <a:lnTo>
                    <a:pt x="30213" y="5512"/>
                  </a:lnTo>
                  <a:lnTo>
                    <a:pt x="34629" y="3575"/>
                  </a:lnTo>
                  <a:lnTo>
                    <a:pt x="39447" y="2085"/>
                  </a:lnTo>
                  <a:lnTo>
                    <a:pt x="44215" y="968"/>
                  </a:lnTo>
                  <a:lnTo>
                    <a:pt x="49184" y="223"/>
                  </a:lnTo>
                  <a:lnTo>
                    <a:pt x="54303" y="0"/>
                  </a:lnTo>
                  <a:lnTo>
                    <a:pt x="59272" y="223"/>
                  </a:lnTo>
                  <a:lnTo>
                    <a:pt x="64391" y="819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8" name="Shape 1388"/>
            <p:cNvSpPr txBox="1"/>
            <p:nvPr/>
          </p:nvSpPr>
          <p:spPr>
            <a:xfrm>
              <a:off x="1965325" y="4486275"/>
              <a:ext cx="174625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389" name="Shape 1389"/>
          <p:cNvGrpSpPr/>
          <p:nvPr/>
        </p:nvGrpSpPr>
        <p:grpSpPr>
          <a:xfrm>
            <a:off x="723900" y="1216025"/>
            <a:ext cx="2595562" cy="2289175"/>
            <a:chOff x="307975" y="1547812"/>
            <a:chExt cx="4003675" cy="3530600"/>
          </a:xfrm>
        </p:grpSpPr>
        <p:sp>
          <p:nvSpPr>
            <p:cNvPr id="1390" name="Shape 1390"/>
            <p:cNvSpPr txBox="1"/>
            <p:nvPr/>
          </p:nvSpPr>
          <p:spPr>
            <a:xfrm>
              <a:off x="3394075" y="1547812"/>
              <a:ext cx="173037" cy="377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lang="en-US" sz="16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307975" y="1568450"/>
              <a:ext cx="4003675" cy="3509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4" y="0"/>
                  </a:moveTo>
                  <a:lnTo>
                    <a:pt x="64853" y="217"/>
                  </a:lnTo>
                  <a:lnTo>
                    <a:pt x="69754" y="814"/>
                  </a:lnTo>
                  <a:lnTo>
                    <a:pt x="74607" y="1845"/>
                  </a:lnTo>
                  <a:lnTo>
                    <a:pt x="79365" y="3256"/>
                  </a:lnTo>
                  <a:lnTo>
                    <a:pt x="83980" y="4993"/>
                  </a:lnTo>
                  <a:lnTo>
                    <a:pt x="88406" y="7109"/>
                  </a:lnTo>
                  <a:lnTo>
                    <a:pt x="92735" y="9715"/>
                  </a:lnTo>
                  <a:lnTo>
                    <a:pt x="96732" y="12645"/>
                  </a:lnTo>
                  <a:lnTo>
                    <a:pt x="100539" y="15793"/>
                  </a:lnTo>
                  <a:lnTo>
                    <a:pt x="104060" y="19321"/>
                  </a:lnTo>
                  <a:lnTo>
                    <a:pt x="107248" y="23066"/>
                  </a:lnTo>
                  <a:lnTo>
                    <a:pt x="110103" y="27028"/>
                  </a:lnTo>
                  <a:lnTo>
                    <a:pt x="112672" y="31370"/>
                  </a:lnTo>
                  <a:lnTo>
                    <a:pt x="114861" y="35820"/>
                  </a:lnTo>
                  <a:lnTo>
                    <a:pt x="116716" y="40379"/>
                  </a:lnTo>
                  <a:lnTo>
                    <a:pt x="118144" y="45101"/>
                  </a:lnTo>
                  <a:lnTo>
                    <a:pt x="119191" y="50040"/>
                  </a:lnTo>
                  <a:lnTo>
                    <a:pt x="119809" y="54925"/>
                  </a:lnTo>
                  <a:lnTo>
                    <a:pt x="120000" y="59864"/>
                  </a:lnTo>
                  <a:lnTo>
                    <a:pt x="119809" y="64803"/>
                  </a:lnTo>
                  <a:lnTo>
                    <a:pt x="119191" y="69687"/>
                  </a:lnTo>
                  <a:lnTo>
                    <a:pt x="118144" y="74626"/>
                  </a:lnTo>
                  <a:lnTo>
                    <a:pt x="116716" y="79294"/>
                  </a:lnTo>
                  <a:lnTo>
                    <a:pt x="114956" y="84016"/>
                  </a:lnTo>
                  <a:lnTo>
                    <a:pt x="112815" y="88466"/>
                  </a:lnTo>
                  <a:lnTo>
                    <a:pt x="110245" y="92645"/>
                  </a:lnTo>
                  <a:lnTo>
                    <a:pt x="107343" y="96770"/>
                  </a:lnTo>
                  <a:lnTo>
                    <a:pt x="104155" y="100515"/>
                  </a:lnTo>
                  <a:lnTo>
                    <a:pt x="100634" y="104043"/>
                  </a:lnTo>
                  <a:lnTo>
                    <a:pt x="96923" y="107191"/>
                  </a:lnTo>
                  <a:lnTo>
                    <a:pt x="92831" y="110122"/>
                  </a:lnTo>
                  <a:lnTo>
                    <a:pt x="88596" y="112727"/>
                  </a:lnTo>
                  <a:lnTo>
                    <a:pt x="84171" y="114952"/>
                  </a:lnTo>
                  <a:lnTo>
                    <a:pt x="79555" y="116689"/>
                  </a:lnTo>
                  <a:lnTo>
                    <a:pt x="74797" y="118100"/>
                  </a:lnTo>
                  <a:lnTo>
                    <a:pt x="69992" y="119131"/>
                  </a:lnTo>
                  <a:lnTo>
                    <a:pt x="65043" y="119728"/>
                  </a:lnTo>
                  <a:lnTo>
                    <a:pt x="60095" y="120000"/>
                  </a:lnTo>
                  <a:lnTo>
                    <a:pt x="55146" y="119728"/>
                  </a:lnTo>
                  <a:lnTo>
                    <a:pt x="50198" y="119131"/>
                  </a:lnTo>
                  <a:lnTo>
                    <a:pt x="45392" y="118208"/>
                  </a:lnTo>
                  <a:lnTo>
                    <a:pt x="40539" y="116797"/>
                  </a:lnTo>
                  <a:lnTo>
                    <a:pt x="35923" y="114952"/>
                  </a:lnTo>
                  <a:lnTo>
                    <a:pt x="31498" y="112835"/>
                  </a:lnTo>
                  <a:lnTo>
                    <a:pt x="27264" y="110230"/>
                  </a:lnTo>
                  <a:lnTo>
                    <a:pt x="23124" y="107462"/>
                  </a:lnTo>
                  <a:lnTo>
                    <a:pt x="19460" y="104151"/>
                  </a:lnTo>
                  <a:lnTo>
                    <a:pt x="15844" y="100732"/>
                  </a:lnTo>
                  <a:lnTo>
                    <a:pt x="12656" y="96879"/>
                  </a:lnTo>
                  <a:lnTo>
                    <a:pt x="9754" y="92917"/>
                  </a:lnTo>
                  <a:lnTo>
                    <a:pt x="7184" y="88683"/>
                  </a:lnTo>
                  <a:lnTo>
                    <a:pt x="5043" y="84233"/>
                  </a:lnTo>
                  <a:lnTo>
                    <a:pt x="3283" y="79565"/>
                  </a:lnTo>
                  <a:lnTo>
                    <a:pt x="1855" y="74843"/>
                  </a:lnTo>
                  <a:lnTo>
                    <a:pt x="808" y="69959"/>
                  </a:lnTo>
                  <a:lnTo>
                    <a:pt x="190" y="65020"/>
                  </a:lnTo>
                  <a:lnTo>
                    <a:pt x="0" y="60081"/>
                  </a:lnTo>
                  <a:lnTo>
                    <a:pt x="190" y="55196"/>
                  </a:lnTo>
                  <a:lnTo>
                    <a:pt x="808" y="50257"/>
                  </a:lnTo>
                  <a:lnTo>
                    <a:pt x="1760" y="45318"/>
                  </a:lnTo>
                  <a:lnTo>
                    <a:pt x="3187" y="40651"/>
                  </a:lnTo>
                  <a:lnTo>
                    <a:pt x="5043" y="35929"/>
                  </a:lnTo>
                  <a:lnTo>
                    <a:pt x="7184" y="31478"/>
                  </a:lnTo>
                  <a:lnTo>
                    <a:pt x="9659" y="27299"/>
                  </a:lnTo>
                  <a:lnTo>
                    <a:pt x="12561" y="23283"/>
                  </a:lnTo>
                  <a:lnTo>
                    <a:pt x="15749" y="19430"/>
                  </a:lnTo>
                  <a:lnTo>
                    <a:pt x="19222" y="15902"/>
                  </a:lnTo>
                  <a:lnTo>
                    <a:pt x="23029" y="12754"/>
                  </a:lnTo>
                  <a:lnTo>
                    <a:pt x="27073" y="9823"/>
                  </a:lnTo>
                  <a:lnTo>
                    <a:pt x="31403" y="7218"/>
                  </a:lnTo>
                  <a:lnTo>
                    <a:pt x="35828" y="5156"/>
                  </a:lnTo>
                  <a:lnTo>
                    <a:pt x="40444" y="3256"/>
                  </a:lnTo>
                  <a:lnTo>
                    <a:pt x="45154" y="1845"/>
                  </a:lnTo>
                  <a:lnTo>
                    <a:pt x="50007" y="814"/>
                  </a:lnTo>
                  <a:lnTo>
                    <a:pt x="54956" y="217"/>
                  </a:lnTo>
                  <a:lnTo>
                    <a:pt x="5990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5860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Time and Space requirements</a:t>
            </a:r>
          </a:p>
        </p:txBody>
      </p:sp>
      <p:sp>
        <p:nvSpPr>
          <p:cNvPr id="1397" name="Shape 139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space since it uses the proximity matrix. 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is the number of points.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 in many cases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 steps and at each step the size, 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proximity matrix must be updated and searched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can be reduced to O(N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log(N) ) time for some approaches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8818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Problems and Limitations</a:t>
            </a:r>
          </a:p>
        </p:txBody>
      </p:sp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decision is made to combine two clusters, it cannot be undone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objective function is directly minimized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2100" marR="0" lvl="0" indent="-2921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schemes have problems with one or more of the following: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 to noise and outliers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handling different sized clusters and convex shapes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Breaking large clusters</a:t>
            </a:r>
          </a:p>
        </p:txBody>
      </p:sp>
    </p:spTree>
    <p:extLst>
      <p:ext uri="{BB962C8B-B14F-4D97-AF65-F5344CB8AC3E}">
        <p14:creationId xmlns:p14="http://schemas.microsoft.com/office/powerpoint/2010/main" val="13849829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</a:p>
        </p:txBody>
      </p:sp>
      <p:sp>
        <p:nvSpPr>
          <p:cNvPr id="1409" name="Shape 1409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MST (Minimum Spanning Tree)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tree that consists of any point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successive steps, look for the closest pair of points (p, q)  such that one point (p) is in the current tree but the other (q) is not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q to the tree and put an edge between p and q</a:t>
            </a:r>
          </a:p>
        </p:txBody>
      </p:sp>
      <p:pic>
        <p:nvPicPr>
          <p:cNvPr id="1410" name="Shape 14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955" b="2488"/>
          <a:stretch/>
        </p:blipFill>
        <p:spPr>
          <a:xfrm>
            <a:off x="107950" y="3267075"/>
            <a:ext cx="43116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Shape 141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 l="13063" t="4977" r="14152" b="2955"/>
          <a:stretch/>
        </p:blipFill>
        <p:spPr>
          <a:xfrm>
            <a:off x="4572000" y="3332162"/>
            <a:ext cx="3962400" cy="2992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3241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</a:p>
        </p:txBody>
      </p:sp>
      <p:sp>
        <p:nvSpPr>
          <p:cNvPr id="1417" name="Shape 1417"/>
          <p:cNvSpPr txBox="1">
            <a:spLocks noGrp="1"/>
          </p:cNvSpPr>
          <p:nvPr>
            <p:ph type="body" idx="1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MST for constructing hierarchy of clusters</a:t>
            </a:r>
          </a:p>
        </p:txBody>
      </p:sp>
      <p:pic>
        <p:nvPicPr>
          <p:cNvPr id="1418" name="Shape 14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209800"/>
            <a:ext cx="7908925" cy="211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5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Well-Separated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Clusters: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set of points such that any point in a cluster is closer (or 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other point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 than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point not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cluster.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1447800" y="4570412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018212" y="4570412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506787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590800" y="5784850"/>
            <a:ext cx="3926711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wrap="square" lIns="90475" tIns="44450" rIns="90475" bIns="44450" anchor="b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Center-Based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100" marR="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cluster is a set of objects such that an object in a cluster is closer (more similar) to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“center” of a cluster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than to the center of any other cluster 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center of a cluster is often a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average of all the points in the cluster, or a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medoid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most “representative” point of a cluster 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ct val="7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322887" y="4329112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694487" y="4329112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265"/>
          <p:cNvSpPr txBox="1"/>
          <p:nvPr/>
        </p:nvSpPr>
        <p:spPr>
          <a:xfrm>
            <a:off x="2685327" y="5789613"/>
            <a:ext cx="3900668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CN" sz="1800" b="1" dirty="0" smtClean="0">
                <a:solidFill>
                  <a:schemeClr val="dk1"/>
                </a:solidFill>
              </a:rPr>
              <a:t>How</a:t>
            </a:r>
            <a:r>
              <a:rPr lang="zh-CN" altLang="en-US" sz="1800" b="1" dirty="0" smtClean="0">
                <a:solidFill>
                  <a:schemeClr val="dk1"/>
                </a:solidFill>
              </a:rPr>
              <a:t> </a:t>
            </a:r>
            <a:r>
              <a:rPr lang="en-US" altLang="zh-CN" sz="1800" b="1" dirty="0" smtClean="0">
                <a:solidFill>
                  <a:schemeClr val="dk1"/>
                </a:solidFill>
              </a:rPr>
              <a:t>many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  <a:r>
              <a:rPr lang="zh-CN" alt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r>
              <a:rPr lang="en-US" altLang="zh-CN" sz="18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sz="18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LC.BRev.FY97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FF00FF"/>
      </a:accent4>
      <a:accent5>
        <a:srgbClr val="00C0C0"/>
      </a:accent5>
      <a:accent6>
        <a:srgbClr val="FFFFFF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2544</Words>
  <Application>Microsoft Macintosh PowerPoint</Application>
  <PresentationFormat>On-screen Show (4:3)</PresentationFormat>
  <Paragraphs>662</Paragraphs>
  <Slides>76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Noto Sans Symbols</vt:lpstr>
      <vt:lpstr>Tahoma</vt:lpstr>
      <vt:lpstr>Times New Roman</vt:lpstr>
      <vt:lpstr>Arial</vt:lpstr>
      <vt:lpstr>LC.BRev.FY97</vt:lpstr>
      <vt:lpstr> Cluster Analysis: Basic Concepts  and Algorithms</vt:lpstr>
      <vt:lpstr>What is Cluster Analysis?</vt:lpstr>
      <vt:lpstr>Applications of Cluster Analysis</vt:lpstr>
      <vt:lpstr>Applications of Cluster Analysis</vt:lpstr>
      <vt:lpstr>What is not Cluster Analysis?</vt:lpstr>
      <vt:lpstr>Notion of a Cluster can be Ambiguous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Clusterings</vt:lpstr>
      <vt:lpstr>Characteristics of the Input Data Are Important</vt:lpstr>
      <vt:lpstr>Partitional Clustering</vt:lpstr>
      <vt:lpstr>Hierarchical Clustering</vt:lpstr>
      <vt:lpstr>Clustering Algorithms</vt:lpstr>
      <vt:lpstr>K-means Clustering</vt:lpstr>
      <vt:lpstr>K-means Clustering</vt:lpstr>
      <vt:lpstr>PowerPoint Presentation</vt:lpstr>
      <vt:lpstr>K-means Clustering – Details</vt:lpstr>
      <vt:lpstr>K-means Clustering – Details</vt:lpstr>
      <vt:lpstr>Two different K-means Clusterings</vt:lpstr>
      <vt:lpstr>Importance of Choosing Initial Centroids</vt:lpstr>
      <vt:lpstr>Importance of Choosing Initial Centroids</vt:lpstr>
      <vt:lpstr>Evaluating K-means Clusters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Solutions to Initial Centroids Problem</vt:lpstr>
      <vt:lpstr>Handling Empty Clusters</vt:lpstr>
      <vt:lpstr>Handling Empty Clusters</vt:lpstr>
      <vt:lpstr>Pre-processing and Post-processing</vt:lpstr>
      <vt:lpstr>Pre-processing and Post-processing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PowerPoint Presentation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MST: Divisive Hierarchical Clustering</vt:lpstr>
      <vt:lpstr>MST: Divisive Hierarchical Clustering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Cluster Analysis: Basic Concepts  and Algorithms</dc:title>
  <cp:lastModifiedBy>Jingsai Liang</cp:lastModifiedBy>
  <cp:revision>25</cp:revision>
  <dcterms:modified xsi:type="dcterms:W3CDTF">2017-10-10T20:01:34Z</dcterms:modified>
</cp:coreProperties>
</file>