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81"/>
  </p:notesMasterIdLst>
  <p:sldIdLst>
    <p:sldId id="256" r:id="rId2"/>
    <p:sldId id="257" r:id="rId3"/>
    <p:sldId id="258" r:id="rId4"/>
    <p:sldId id="360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73" r:id="rId14"/>
    <p:sldId id="262" r:id="rId15"/>
    <p:sldId id="263" r:id="rId16"/>
    <p:sldId id="274" r:id="rId17"/>
    <p:sldId id="275" r:id="rId18"/>
    <p:sldId id="361" r:id="rId19"/>
    <p:sldId id="363" r:id="rId20"/>
    <p:sldId id="276" r:id="rId21"/>
    <p:sldId id="364" r:id="rId22"/>
    <p:sldId id="368" r:id="rId23"/>
    <p:sldId id="369" r:id="rId24"/>
    <p:sldId id="370" r:id="rId25"/>
    <p:sldId id="415" r:id="rId26"/>
    <p:sldId id="416" r:id="rId27"/>
    <p:sldId id="417" r:id="rId28"/>
    <p:sldId id="374" r:id="rId29"/>
    <p:sldId id="375" r:id="rId30"/>
    <p:sldId id="376" r:id="rId31"/>
    <p:sldId id="377" r:id="rId32"/>
    <p:sldId id="378" r:id="rId33"/>
    <p:sldId id="288" r:id="rId34"/>
    <p:sldId id="365" r:id="rId35"/>
    <p:sldId id="289" r:id="rId36"/>
    <p:sldId id="366" r:id="rId37"/>
    <p:sldId id="362" r:id="rId38"/>
    <p:sldId id="291" r:id="rId39"/>
    <p:sldId id="367" r:id="rId40"/>
    <p:sldId id="294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418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19" r:id="rId67"/>
    <p:sldId id="403" r:id="rId68"/>
    <p:sldId id="404" r:id="rId69"/>
    <p:sldId id="405" r:id="rId70"/>
    <p:sldId id="406" r:id="rId71"/>
    <p:sldId id="421" r:id="rId72"/>
    <p:sldId id="420" r:id="rId73"/>
    <p:sldId id="408" r:id="rId74"/>
    <p:sldId id="409" r:id="rId75"/>
    <p:sldId id="410" r:id="rId76"/>
    <p:sldId id="411" r:id="rId77"/>
    <p:sldId id="412" r:id="rId78"/>
    <p:sldId id="413" r:id="rId79"/>
    <p:sldId id="414" r:id="rId8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/>
    <p:restoredTop sz="94599"/>
  </p:normalViewPr>
  <p:slideViewPr>
    <p:cSldViewPr snapToGrid="0" snapToObjects="1">
      <p:cViewPr varScale="1">
        <p:scale>
          <a:sx n="110" d="100"/>
          <a:sy n="110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28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75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195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34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783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843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482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55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89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8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623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393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60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676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270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19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7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9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26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909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6094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782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455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8677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963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532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78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51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8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7728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802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33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601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210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9457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9089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28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568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424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565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67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4489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336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004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4" name="Shape 118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1927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3521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66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9053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53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9589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3" name="Shape 12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284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2374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8294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8962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4" name="Shape 141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20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on left, two objects on righ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Shape 8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Shape 9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Shape 12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40" name="Shape 40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04800" y="1447800"/>
            <a:ext cx="8534400" cy="152399"/>
            <a:chOff x="419100" y="1250950"/>
            <a:chExt cx="8305800" cy="196849"/>
          </a:xfrm>
        </p:grpSpPr>
        <p:sp>
          <p:nvSpPr>
            <p:cNvPr id="43" name="Shape 43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Contiguity-Based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Cluster 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is a set of points such that a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or more other points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any point not in the cluster.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381000" y="3810000"/>
            <a:ext cx="8534400" cy="1219199"/>
            <a:chOff x="1508125" y="4038600"/>
            <a:chExt cx="6518275" cy="914399"/>
          </a:xfrm>
        </p:grpSpPr>
        <p:sp>
          <p:nvSpPr>
            <p:cNvPr id="284" name="Shape 284"/>
            <p:cNvSpPr/>
            <p:nvPr/>
          </p:nvSpPr>
          <p:spPr>
            <a:xfrm>
              <a:off x="1508125" y="4051300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84337" y="4156075"/>
              <a:ext cx="423862" cy="728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897062" y="4227512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446462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-5400000">
              <a:off x="3083718" y="37806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975100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Shape 290"/>
            <p:cNvCxnSpPr/>
            <p:nvPr/>
          </p:nvCxnSpPr>
          <p:spPr>
            <a:xfrm>
              <a:off x="3659187" y="4473575"/>
              <a:ext cx="315912" cy="0"/>
            </a:xfrm>
            <a:prstGeom prst="straightConnector1">
              <a:avLst/>
            </a:prstGeom>
            <a:noFill/>
            <a:ln w="190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724650" y="41798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429500" y="41798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749800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383212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" name="Shape 265"/>
          <p:cNvSpPr txBox="1"/>
          <p:nvPr/>
        </p:nvSpPr>
        <p:spPr>
          <a:xfrm>
            <a:off x="2450817" y="5645954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304800" y="3657600"/>
            <a:ext cx="8610600" cy="1676400"/>
            <a:chOff x="1676400" y="4876800"/>
            <a:chExt cx="6096000" cy="1143000"/>
          </a:xfrm>
        </p:grpSpPr>
        <p:sp>
          <p:nvSpPr>
            <p:cNvPr id="303" name="Shape 303"/>
            <p:cNvSpPr/>
            <p:nvPr/>
          </p:nvSpPr>
          <p:spPr>
            <a:xfrm>
              <a:off x="1676400" y="4876800"/>
              <a:ext cx="6096000" cy="114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38412" y="5356225"/>
              <a:ext cx="212725" cy="2127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5400000">
              <a:off x="2175668" y="47712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067050" y="53562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16600" y="51704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521450" y="51704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41750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475162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Shape 265"/>
          <p:cNvSpPr txBox="1"/>
          <p:nvPr/>
        </p:nvSpPr>
        <p:spPr>
          <a:xfrm>
            <a:off x="2557844" y="5594212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lang="en-US" sz="28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data objects into non-overlapping subsets (clusters) such that each data object is in exactly one subset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1254125" y="2517775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250"/>
                </a:moveTo>
                <a:lnTo>
                  <a:pt x="108196" y="91875"/>
                </a:lnTo>
                <a:lnTo>
                  <a:pt x="84590" y="114375"/>
                </a:lnTo>
                <a:lnTo>
                  <a:pt x="47213" y="120000"/>
                </a:lnTo>
                <a:lnTo>
                  <a:pt x="17704" y="103125"/>
                </a:lnTo>
                <a:lnTo>
                  <a:pt x="0" y="73125"/>
                </a:lnTo>
                <a:lnTo>
                  <a:pt x="0" y="45000"/>
                </a:lnTo>
                <a:lnTo>
                  <a:pt x="17704" y="16875"/>
                </a:lnTo>
                <a:lnTo>
                  <a:pt x="47213" y="0"/>
                </a:lnTo>
                <a:lnTo>
                  <a:pt x="84590" y="5625"/>
                </a:lnTo>
                <a:lnTo>
                  <a:pt x="108196" y="28125"/>
                </a:lnTo>
                <a:lnTo>
                  <a:pt x="120000" y="5625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254125" y="271621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20000"/>
                </a:lnTo>
                <a:lnTo>
                  <a:pt x="47213" y="120000"/>
                </a:lnTo>
                <a:lnTo>
                  <a:pt x="17704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704" y="17419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51037" y="4711700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89032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2580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0"/>
                </a:lnTo>
                <a:lnTo>
                  <a:pt x="10819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50987" y="26193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14098" y="90491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951037" y="39147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08196" y="90491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20900" y="18256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2258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1612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23225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51087" y="2020887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08196" y="96393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9508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4792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5081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5081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84797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3114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3114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647950" y="2117725"/>
            <a:ext cx="96837" cy="103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2769"/>
                </a:moveTo>
                <a:lnTo>
                  <a:pt x="114098" y="90461"/>
                </a:lnTo>
                <a:lnTo>
                  <a:pt x="84590" y="112615"/>
                </a:lnTo>
                <a:lnTo>
                  <a:pt x="55081" y="120000"/>
                </a:lnTo>
                <a:lnTo>
                  <a:pt x="17704" y="101538"/>
                </a:lnTo>
                <a:lnTo>
                  <a:pt x="0" y="73846"/>
                </a:lnTo>
                <a:lnTo>
                  <a:pt x="0" y="46153"/>
                </a:lnTo>
                <a:lnTo>
                  <a:pt x="17704" y="16615"/>
                </a:lnTo>
                <a:lnTo>
                  <a:pt x="55081" y="0"/>
                </a:lnTo>
                <a:lnTo>
                  <a:pt x="84590" y="5538"/>
                </a:lnTo>
                <a:lnTo>
                  <a:pt x="114098" y="29538"/>
                </a:lnTo>
                <a:lnTo>
                  <a:pt x="120000" y="6276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647950" y="172402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20000"/>
                </a:lnTo>
                <a:lnTo>
                  <a:pt x="55081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7704"/>
                </a:lnTo>
                <a:lnTo>
                  <a:pt x="55081" y="0"/>
                </a:lnTo>
                <a:lnTo>
                  <a:pt x="84590" y="5901"/>
                </a:lnTo>
                <a:lnTo>
                  <a:pt x="114098" y="29508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44862" y="4711700"/>
            <a:ext cx="10318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7076" y="89032"/>
                </a:lnTo>
                <a:lnTo>
                  <a:pt x="84923" y="114193"/>
                </a:lnTo>
                <a:lnTo>
                  <a:pt x="51692" y="120000"/>
                </a:lnTo>
                <a:lnTo>
                  <a:pt x="22153" y="102580"/>
                </a:lnTo>
                <a:lnTo>
                  <a:pt x="0" y="77419"/>
                </a:lnTo>
                <a:lnTo>
                  <a:pt x="0" y="42580"/>
                </a:lnTo>
                <a:lnTo>
                  <a:pt x="22153" y="13548"/>
                </a:lnTo>
                <a:lnTo>
                  <a:pt x="51692" y="0"/>
                </a:lnTo>
                <a:lnTo>
                  <a:pt x="84923" y="0"/>
                </a:lnTo>
                <a:lnTo>
                  <a:pt x="10707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50987" y="2220912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223962" y="441007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94838"/>
                </a:lnTo>
                <a:lnTo>
                  <a:pt x="83225" y="120000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9354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254125" y="500856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720850" y="19907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4193"/>
                </a:lnTo>
                <a:lnTo>
                  <a:pt x="48387" y="120000"/>
                </a:lnTo>
                <a:lnTo>
                  <a:pt x="1935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9354" y="13548"/>
                </a:lnTo>
                <a:lnTo>
                  <a:pt x="48387" y="0"/>
                </a:lnTo>
                <a:lnTo>
                  <a:pt x="83225" y="7741"/>
                </a:lnTo>
                <a:lnTo>
                  <a:pt x="108387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23" name="Shape 228"/>
          <p:cNvGrpSpPr/>
          <p:nvPr/>
        </p:nvGrpSpPr>
        <p:grpSpPr>
          <a:xfrm>
            <a:off x="4724400" y="1295400"/>
            <a:ext cx="3581400" cy="4633912"/>
            <a:chOff x="4724400" y="1295400"/>
            <a:chExt cx="3581400" cy="4633912"/>
          </a:xfrm>
        </p:grpSpPr>
        <p:pic>
          <p:nvPicPr>
            <p:cNvPr id="24" name="Shape 2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24400" y="1295400"/>
              <a:ext cx="3356598" cy="45615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Shape 230"/>
            <p:cNvSpPr txBox="1"/>
            <p:nvPr/>
          </p:nvSpPr>
          <p:spPr>
            <a:xfrm>
              <a:off x="5486400" y="5562600"/>
              <a:ext cx="2819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46275" y="210273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954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8816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</a:p>
        </p:txBody>
      </p:sp>
      <p:pic>
        <p:nvPicPr>
          <p:cNvPr id="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2" y="2095982"/>
            <a:ext cx="2738577" cy="1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1697" y="1714982"/>
            <a:ext cx="1770518" cy="22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sp>
        <p:nvSpPr>
          <p:cNvPr id="5" name="Shape 272"/>
          <p:cNvSpPr/>
          <p:nvPr/>
        </p:nvSpPr>
        <p:spPr>
          <a:xfrm>
            <a:off x="2670859" y="404053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273"/>
          <p:cNvSpPr/>
          <p:nvPr/>
        </p:nvSpPr>
        <p:spPr>
          <a:xfrm>
            <a:off x="4146631" y="404053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1934" y="476105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09281" y="473819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pic>
        <p:nvPicPr>
          <p:cNvPr id="5" name="Shape 351"/>
          <p:cNvPicPr preferRelativeResize="0"/>
          <p:nvPr/>
        </p:nvPicPr>
        <p:blipFill rotWithShape="1">
          <a:blip r:embed="rId3">
            <a:alphaModFix/>
          </a:blip>
          <a:srcRect t="20143"/>
          <a:stretch/>
        </p:blipFill>
        <p:spPr>
          <a:xfrm>
            <a:off x="457200" y="4133850"/>
            <a:ext cx="8113448" cy="2108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5113" y="1261641"/>
            <a:ext cx="8223273" cy="4574908"/>
            <a:chOff x="97419" y="146785"/>
            <a:chExt cx="11771880" cy="6696761"/>
          </a:xfrm>
        </p:grpSpPr>
        <p:sp>
          <p:nvSpPr>
            <p:cNvPr id="2" name="Title 1"/>
            <p:cNvSpPr txBox="1">
              <a:spLocks/>
            </p:cNvSpPr>
            <p:nvPr/>
          </p:nvSpPr>
          <p:spPr>
            <a:xfrm>
              <a:off x="732187" y="146785"/>
              <a:ext cx="10515600" cy="1325563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mtClean="0"/>
                <a:t>K-Means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91" y="1121714"/>
              <a:ext cx="2670603" cy="26474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9620" y="1076006"/>
              <a:ext cx="2718167" cy="268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487" y="1121714"/>
              <a:ext cx="2790829" cy="26439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37820" y="2475860"/>
              <a:ext cx="1559697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(1)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0654" y="2496880"/>
              <a:ext cx="1106530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 smtClean="0"/>
                <a:t>   (1)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26794" y="2361063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69171" y="2384323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6623" y="4113277"/>
              <a:ext cx="2585881" cy="26116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395" y="3994619"/>
              <a:ext cx="2814767" cy="28489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7480" y="3953066"/>
              <a:ext cx="2651819" cy="27111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0392" y="4495753"/>
              <a:ext cx="815096" cy="1666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.</a:t>
              </a:r>
              <a:r>
                <a:rPr lang="en-US" sz="5400" dirty="0" smtClean="0"/>
                <a:t>.</a:t>
              </a:r>
            </a:p>
            <a:p>
              <a:r>
                <a:rPr lang="en-US" dirty="0" smtClean="0"/>
                <a:t>  (k)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419" y="5156433"/>
              <a:ext cx="1145539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(2)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3559" y="5020616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50370" y="5097465"/>
              <a:ext cx="1678202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(2)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15954" y="5020616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3276600" y="3570287"/>
            <a:ext cx="3048000" cy="2678112"/>
            <a:chOff x="3429000" y="4038600"/>
            <a:chExt cx="3048000" cy="2678112"/>
          </a:xfrm>
        </p:grpSpPr>
        <p:cxnSp>
          <p:nvCxnSpPr>
            <p:cNvPr id="52" name="Shape 52"/>
            <p:cNvCxnSpPr/>
            <p:nvPr/>
          </p:nvCxnSpPr>
          <p:spPr>
            <a:xfrm>
              <a:off x="4343400" y="4038600"/>
              <a:ext cx="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4343400" y="5867400"/>
              <a:ext cx="21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3533775" y="5867400"/>
              <a:ext cx="809625" cy="849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1816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54102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340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334000" y="4800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57150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562600" y="4419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292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5626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0292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429000" y="5181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6576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6576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8862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33800" y="5029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8862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429000" y="5410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562600" y="5638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19800" y="5715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791200" y="5867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5626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8674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0800000" flipH="1">
              <a:off x="5562600" y="5791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67400" y="5562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5257800" y="2667000"/>
            <a:ext cx="3048000" cy="2514600"/>
            <a:chOff x="5257800" y="2514600"/>
            <a:chExt cx="3048000" cy="25146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5257800" y="4343400"/>
              <a:ext cx="228600" cy="6858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6324600" y="2514600"/>
              <a:ext cx="1981200" cy="1066800"/>
            </a:xfrm>
            <a:prstGeom prst="wedgeRectCallout">
              <a:avLst>
                <a:gd name="adj1" fmla="val -9398"/>
                <a:gd name="adj2" fmla="val 43393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895600" y="3657600"/>
            <a:ext cx="3276600" cy="2286000"/>
            <a:chOff x="2895600" y="3505200"/>
            <a:chExt cx="3276600" cy="2286000"/>
          </a:xfrm>
        </p:grpSpPr>
        <p:sp>
          <p:nvSpPr>
            <p:cNvPr id="82" name="Shape 82"/>
            <p:cNvSpPr/>
            <p:nvPr/>
          </p:nvSpPr>
          <p:spPr>
            <a:xfrm>
              <a:off x="2895600" y="4114800"/>
              <a:ext cx="1295400" cy="11430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648200" y="3505200"/>
              <a:ext cx="11430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105400" y="4800600"/>
              <a:ext cx="10668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1295400" y="2971800"/>
            <a:ext cx="2286000" cy="1676400"/>
            <a:chOff x="1295400" y="2819400"/>
            <a:chExt cx="2286000" cy="1676400"/>
          </a:xfrm>
        </p:grpSpPr>
        <p:cxnSp>
          <p:nvCxnSpPr>
            <p:cNvPr id="86" name="Shape 86"/>
            <p:cNvCxnSpPr/>
            <p:nvPr/>
          </p:nvCxnSpPr>
          <p:spPr>
            <a:xfrm rot="10800000" flipH="1">
              <a:off x="3276600" y="4343400"/>
              <a:ext cx="304800" cy="1524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1295400" y="2819400"/>
              <a:ext cx="1981200" cy="1066800"/>
            </a:xfrm>
            <a:prstGeom prst="wedgeRectCallout">
              <a:avLst>
                <a:gd name="adj1" fmla="val 22950"/>
                <a:gd name="adj2" fmla="val 30857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60400" y="1766103"/>
            <a:ext cx="8001000" cy="3500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choose initial centroids 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endParaRPr lang="en-US" sz="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Will different choices of initial centroids effect the final results?</a:t>
            </a:r>
            <a:endParaRPr lang="en-US" sz="2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calculate the </a:t>
            </a: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 </a:t>
            </a: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measure ‘Closeness?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When should this algorithms stop?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K-means always converge to some clusters?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time complexity of K-Means?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389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990600"/>
            <a:ext cx="3014377" cy="22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5105400" y="3660775"/>
            <a:ext cx="3048000" cy="2587624"/>
            <a:chOff x="5105400" y="3660775"/>
            <a:chExt cx="3048000" cy="2587624"/>
          </a:xfrm>
        </p:grpSpPr>
        <p:pic>
          <p:nvPicPr>
            <p:cNvPr id="366" name="Shape 3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54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5410200" y="5881687"/>
              <a:ext cx="2743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90600" y="3660775"/>
            <a:ext cx="3014377" cy="2587624"/>
            <a:chOff x="990600" y="3660775"/>
            <a:chExt cx="3014377" cy="2587624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06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 txBox="1"/>
            <p:nvPr/>
          </p:nvSpPr>
          <p:spPr>
            <a:xfrm>
              <a:off x="1447800" y="5881687"/>
              <a:ext cx="228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720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388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</a:p>
        </p:txBody>
      </p:sp>
      <p:pic>
        <p:nvPicPr>
          <p:cNvPr id="402" name="Shape 4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9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12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Selecting Initial Points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K ‘real’ clusters then the chance of selecting one centroid from each cluster is small.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is relatively small when K is large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are the same size, n, then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K = 10, then probability = 10!/10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0.00036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initial centroids will readjust themselves in ‘right’ way, and sometimes they don’t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of five pairs of clusters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857500"/>
            <a:ext cx="7938992" cy="829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4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7159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zh-CN" altLang="en-US" sz="2000" dirty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documents for browsing, group genes and proteins that have similar functionality, or group stocks with similar price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fluctuations</a:t>
            </a:r>
            <a:endParaRPr lang="en-US" b="1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Find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groups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of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genes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functions.</a:t>
            </a:r>
            <a:endParaRPr lang="en-US" altLang="zh-CN" sz="20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dirty="0" smtClean="0"/>
              <a:t>Medicine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Detect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spatial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temporal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distribution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disease.</a:t>
            </a:r>
            <a:endParaRPr lang="en-US" altLang="zh-CN" sz="2000" b="1" dirty="0" smtClean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9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6510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4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212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point that contributes most to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point from the cluster with the highest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78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80"/>
          <p:cNvSpPr txBox="1">
            <a:spLocks/>
          </p:cNvSpPr>
          <p:nvPr/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28571"/>
              </a:lnSpc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on Thursday</a:t>
            </a:r>
            <a:endParaRPr lang="en-US"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1901" y="1267950"/>
            <a:ext cx="4254661" cy="5029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i="1" dirty="0" smtClean="0"/>
              <a:t>Iris</a:t>
            </a:r>
            <a:r>
              <a:rPr lang="en-US" sz="2000" dirty="0" smtClean="0"/>
              <a:t> flower data set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95" y="1770927"/>
            <a:ext cx="5165010" cy="42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900974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abstraction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prototype,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representative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spcBef>
                <a:spcPts val="800"/>
              </a:spcBef>
              <a:spcAft>
                <a:spcPts val="0"/>
              </a:spcAft>
            </a:pPr>
            <a:r>
              <a:rPr lang="en-US" altLang="zh-CN" sz="2000" b="1" dirty="0" smtClean="0"/>
              <a:t>Summarization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Reduce </a:t>
            </a:r>
            <a:r>
              <a:rPr lang="en-US" sz="2000" dirty="0"/>
              <a:t>the size of large data </a:t>
            </a:r>
            <a:r>
              <a:rPr lang="en-US" sz="2000" dirty="0" smtClean="0"/>
              <a:t>sets</a:t>
            </a:r>
            <a:r>
              <a:rPr lang="en-US" altLang="zh-CN" sz="2000" dirty="0" smtClean="0"/>
              <a:t>.</a:t>
            </a:r>
            <a:endParaRPr lang="en-US" sz="20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/>
              <a:t>a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36511" y="4020574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</a:p>
        </p:txBody>
      </p:sp>
      <p:pic>
        <p:nvPicPr>
          <p:cNvPr id="6" name="Shape 9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363" t="12121" r="11071" b="18181"/>
          <a:stretch/>
        </p:blipFill>
        <p:spPr>
          <a:xfrm>
            <a:off x="5219218" y="1317062"/>
            <a:ext cx="3657600" cy="247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6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9368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1254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546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10709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612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59212"/>
            <a:ext cx="3427741" cy="214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3629025"/>
            <a:ext cx="2317617" cy="234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13392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000" y="1548115"/>
            <a:ext cx="7772400" cy="4135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621531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5257800" y="1903412"/>
            <a:ext cx="3200400" cy="2789237"/>
            <a:chOff x="5486400" y="2574925"/>
            <a:chExt cx="3429000" cy="3267075"/>
          </a:xfrm>
        </p:grpSpPr>
        <p:cxnSp>
          <p:nvCxnSpPr>
            <p:cNvPr id="630" name="Shape 630"/>
            <p:cNvCxnSpPr/>
            <p:nvPr/>
          </p:nvCxnSpPr>
          <p:spPr>
            <a:xfrm>
              <a:off x="58674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1" name="Shape 631"/>
            <p:cNvCxnSpPr/>
            <p:nvPr/>
          </p:nvCxnSpPr>
          <p:spPr>
            <a:xfrm>
              <a:off x="5562600" y="28797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2" name="Shape 632"/>
            <p:cNvCxnSpPr/>
            <p:nvPr/>
          </p:nvCxnSpPr>
          <p:spPr>
            <a:xfrm>
              <a:off x="636905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3" name="Shape 633"/>
            <p:cNvCxnSpPr/>
            <p:nvPr/>
          </p:nvCxnSpPr>
          <p:spPr>
            <a:xfrm>
              <a:off x="6872287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4" name="Shape 634"/>
            <p:cNvCxnSpPr/>
            <p:nvPr/>
          </p:nvCxnSpPr>
          <p:spPr>
            <a:xfrm>
              <a:off x="7375525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7878762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6" name="Shape 636"/>
            <p:cNvCxnSpPr/>
            <p:nvPr/>
          </p:nvCxnSpPr>
          <p:spPr>
            <a:xfrm>
              <a:off x="83820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7" name="Shape 637"/>
            <p:cNvCxnSpPr/>
            <p:nvPr/>
          </p:nvCxnSpPr>
          <p:spPr>
            <a:xfrm>
              <a:off x="5562600" y="32908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8" name="Shape 638"/>
            <p:cNvCxnSpPr/>
            <p:nvPr/>
          </p:nvCxnSpPr>
          <p:spPr>
            <a:xfrm>
              <a:off x="5562600" y="37020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9" name="Shape 639"/>
            <p:cNvCxnSpPr/>
            <p:nvPr/>
          </p:nvCxnSpPr>
          <p:spPr>
            <a:xfrm>
              <a:off x="5562600" y="411321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0" name="Shape 640"/>
            <p:cNvCxnSpPr/>
            <p:nvPr/>
          </p:nvCxnSpPr>
          <p:spPr>
            <a:xfrm>
              <a:off x="5562600" y="452437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5562600" y="4937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42" name="Shape 642"/>
            <p:cNvSpPr txBox="1"/>
            <p:nvPr/>
          </p:nvSpPr>
          <p:spPr>
            <a:xfrm>
              <a:off x="5486400" y="2955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5486400" y="3794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5486400" y="4630737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5486400" y="4252912"/>
              <a:ext cx="5334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5486400" y="3413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5943600" y="2574925"/>
              <a:ext cx="534987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64008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69342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7467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7848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8382000" y="2574925"/>
              <a:ext cx="533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562600" y="4876800"/>
              <a:ext cx="304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55" name="Shape 6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00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Shape 663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Shape 664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Shape 666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5486400" y="1660525"/>
            <a:ext cx="2895600" cy="2212975"/>
            <a:chOff x="5486400" y="2286000"/>
            <a:chExt cx="2971800" cy="2386012"/>
          </a:xfrm>
        </p:grpSpPr>
        <p:sp>
          <p:nvSpPr>
            <p:cNvPr id="673" name="Shape 673"/>
            <p:cNvSpPr txBox="1"/>
            <p:nvPr/>
          </p:nvSpPr>
          <p:spPr>
            <a:xfrm>
              <a:off x="6400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943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675" name="Shape 675"/>
            <p:cNvCxnSpPr/>
            <p:nvPr/>
          </p:nvCxnSpPr>
          <p:spPr>
            <a:xfrm>
              <a:off x="5867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Shape 676"/>
            <p:cNvCxnSpPr/>
            <p:nvPr/>
          </p:nvCxnSpPr>
          <p:spPr>
            <a:xfrm>
              <a:off x="5562600" y="2590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Shape 677"/>
            <p:cNvCxnSpPr/>
            <p:nvPr/>
          </p:nvCxnSpPr>
          <p:spPr>
            <a:xfrm>
              <a:off x="8382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8" name="Shape 678"/>
            <p:cNvCxnSpPr/>
            <p:nvPr/>
          </p:nvCxnSpPr>
          <p:spPr>
            <a:xfrm>
              <a:off x="5562600" y="46482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5486400" y="2667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5486400" y="3503612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5486400" y="4343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5486400" y="3962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5486400" y="3124200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69342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7467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7924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5562600" y="2971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8" name="Shape 688"/>
            <p:cNvCxnSpPr/>
            <p:nvPr/>
          </p:nvCxnSpPr>
          <p:spPr>
            <a:xfrm>
              <a:off x="5562600" y="3810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9" name="Shape 689"/>
            <p:cNvCxnSpPr/>
            <p:nvPr/>
          </p:nvCxnSpPr>
          <p:spPr>
            <a:xfrm>
              <a:off x="5562600" y="3429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0" name="Shape 690"/>
            <p:cNvCxnSpPr/>
            <p:nvPr/>
          </p:nvCxnSpPr>
          <p:spPr>
            <a:xfrm>
              <a:off x="5562600" y="4191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Shape 691"/>
            <p:cNvCxnSpPr/>
            <p:nvPr/>
          </p:nvCxnSpPr>
          <p:spPr>
            <a:xfrm>
              <a:off x="6400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Shape 692"/>
            <p:cNvCxnSpPr/>
            <p:nvPr/>
          </p:nvCxnSpPr>
          <p:spPr>
            <a:xfrm>
              <a:off x="6858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Shape 693"/>
            <p:cNvCxnSpPr/>
            <p:nvPr/>
          </p:nvCxnSpPr>
          <p:spPr>
            <a:xfrm>
              <a:off x="7391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Shape 694"/>
            <p:cNvCxnSpPr/>
            <p:nvPr/>
          </p:nvCxnSpPr>
          <p:spPr>
            <a:xfrm>
              <a:off x="7924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95" name="Shape 695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96" name="Shape 69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588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Shape 704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Shape 705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Shape 707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5486400" y="1676400"/>
            <a:ext cx="2971800" cy="2193925"/>
            <a:chOff x="5486400" y="1736725"/>
            <a:chExt cx="3048000" cy="2386012"/>
          </a:xfrm>
        </p:grpSpPr>
        <p:sp>
          <p:nvSpPr>
            <p:cNvPr id="714" name="Shape 714"/>
            <p:cNvSpPr txBox="1"/>
            <p:nvPr/>
          </p:nvSpPr>
          <p:spPr>
            <a:xfrm>
              <a:off x="6400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5943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716" name="Shape 716"/>
            <p:cNvCxnSpPr/>
            <p:nvPr/>
          </p:nvCxnSpPr>
          <p:spPr>
            <a:xfrm>
              <a:off x="5867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5562600" y="20415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8382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9" name="Shape 719"/>
            <p:cNvCxnSpPr/>
            <p:nvPr/>
          </p:nvCxnSpPr>
          <p:spPr>
            <a:xfrm>
              <a:off x="5562600" y="40989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20" name="Shape 720"/>
            <p:cNvSpPr txBox="1"/>
            <p:nvPr/>
          </p:nvSpPr>
          <p:spPr>
            <a:xfrm>
              <a:off x="5486400" y="2117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86400" y="2955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5486400" y="3792537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5486400" y="34131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5486400" y="2574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9342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7467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7924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5562600" y="24225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9" name="Shape 729"/>
            <p:cNvCxnSpPr/>
            <p:nvPr/>
          </p:nvCxnSpPr>
          <p:spPr>
            <a:xfrm>
              <a:off x="5562600" y="3260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0" name="Shape 730"/>
            <p:cNvCxnSpPr/>
            <p:nvPr/>
          </p:nvCxnSpPr>
          <p:spPr>
            <a:xfrm>
              <a:off x="5562600" y="2879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1" name="Shape 731"/>
            <p:cNvCxnSpPr/>
            <p:nvPr/>
          </p:nvCxnSpPr>
          <p:spPr>
            <a:xfrm>
              <a:off x="5562600" y="3641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2" name="Shape 732"/>
            <p:cNvCxnSpPr/>
            <p:nvPr/>
          </p:nvCxnSpPr>
          <p:spPr>
            <a:xfrm>
              <a:off x="6400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3" name="Shape 733"/>
            <p:cNvCxnSpPr/>
            <p:nvPr/>
          </p:nvCxnSpPr>
          <p:spPr>
            <a:xfrm>
              <a:off x="6858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4" name="Shape 734"/>
            <p:cNvCxnSpPr/>
            <p:nvPr/>
          </p:nvCxnSpPr>
          <p:spPr>
            <a:xfrm>
              <a:off x="7391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5" name="Shape 735"/>
            <p:cNvCxnSpPr/>
            <p:nvPr/>
          </p:nvCxnSpPr>
          <p:spPr>
            <a:xfrm>
              <a:off x="7924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6" name="Shape 736"/>
            <p:cNvSpPr/>
            <p:nvPr/>
          </p:nvSpPr>
          <p:spPr>
            <a:xfrm>
              <a:off x="5867400" y="24225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867400" y="36417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 rot="5400000">
              <a:off x="5588793" y="2831306"/>
              <a:ext cx="2060575" cy="4746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 rot="5400000">
              <a:off x="7107237" y="2822575"/>
              <a:ext cx="2058987" cy="49371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0" name="Shape 740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42" name="Shape 7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09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Shape 750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Shape 751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1295400" y="4953000"/>
            <a:ext cx="23622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cxnSp>
        <p:nvCxnSpPr>
          <p:cNvPr id="763" name="Shape 763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5" name="Shape 765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cxnSp>
        <p:nvCxnSpPr>
          <p:cNvPr id="771" name="Shape 771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3" name="Shape 773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4" name="Shape 774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Shape 775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7" name="Shape 777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9" name="Shape 779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80" name="Shape 7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819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strike="noStrike" cap="none" dirty="0" smtClean="0">
                <a:solidFill>
                  <a:schemeClr val="dk1"/>
                </a:solidFill>
              </a:rPr>
              <a:t>???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strike="noStrike" cap="none" dirty="0" smtClean="0">
                <a:solidFill>
                  <a:schemeClr val="dk1"/>
                </a:solidFill>
              </a:rPr>
              <a:t>???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935216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158056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32" name="Shape 832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33" name="Shape 833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5" name="Shape 835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7" name="Shape 837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8" name="Shape 838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Shape 839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857" name="Shape 857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Shape 858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Shape 859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Shape 860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Shape 861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Shape 862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Shape 863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Shape 865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Shape 866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Shape 867"/>
          <p:cNvCxnSpPr/>
          <p:nvPr/>
        </p:nvCxnSpPr>
        <p:spPr>
          <a:xfrm rot="10800000" flipH="1">
            <a:off x="1981200" y="1600200"/>
            <a:ext cx="1524000" cy="1524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68" name="Shape 868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953009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76" name="Shape 876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77" name="Shape 877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0" name="Shape 880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Shape 882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Shape 883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Shape 884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Shape 885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6" name="Shape 886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7" name="Shape 887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8" name="Shape 888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89" name="Shape 889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01" name="Shape 901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Shape 90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Shape 90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Shape 90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Shape 90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Shape 906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Shape 907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Shape 910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0057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20" name="Shape 920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21" name="Shape 921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2" name="Shape 922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3" name="Shape 923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4" name="Shape 924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5" name="Shape 925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7" name="Shape 927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8" name="Shape 928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9" name="Shape 929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0" name="Shape 930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1" name="Shape 931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2" name="Shape 932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33" name="Shape 933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4" name="Shape 934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41" name="Shape 941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45" name="Shape 94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Shape 94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Shape 94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Shape 94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Shape 94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Shape 95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Shape 95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/>
          <p:nvPr/>
        </p:nvSpPr>
        <p:spPr>
          <a:xfrm rot="-5400000" flipH="1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Shape 95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5" name="Shape 955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 rot="10800000" flipH="1">
            <a:off x="1828800" y="1676400"/>
            <a:ext cx="1676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 rot="10800000" flipH="1">
            <a:off x="1828800" y="1295400"/>
            <a:ext cx="2209800" cy="914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 rot="10800000" flipH="1">
            <a:off x="1828800" y="1676400"/>
            <a:ext cx="30480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9" name="Shape 959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0" name="Shape 960"/>
          <p:cNvCxnSpPr/>
          <p:nvPr/>
        </p:nvCxnSpPr>
        <p:spPr>
          <a:xfrm rot="10800000" flipH="1">
            <a:off x="1981200" y="1676400"/>
            <a:ext cx="1524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1" name="Shape 961"/>
          <p:cNvCxnSpPr/>
          <p:nvPr/>
        </p:nvCxnSpPr>
        <p:spPr>
          <a:xfrm rot="10800000" flipH="1">
            <a:off x="1981200" y="1295400"/>
            <a:ext cx="2057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2" name="Shape 962"/>
          <p:cNvCxnSpPr/>
          <p:nvPr/>
        </p:nvCxnSpPr>
        <p:spPr>
          <a:xfrm rot="10800000" flipH="1">
            <a:off x="1981200" y="1676400"/>
            <a:ext cx="28956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 rot="10800000" flipH="1">
            <a:off x="914400" y="1295400"/>
            <a:ext cx="3124200" cy="609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6" name="Shape 966"/>
          <p:cNvCxnSpPr/>
          <p:nvPr/>
        </p:nvCxnSpPr>
        <p:spPr>
          <a:xfrm rot="10800000" flipH="1">
            <a:off x="914400" y="16764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7" name="Shape 967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8" name="Shape 968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9" name="Shape 969"/>
          <p:cNvCxnSpPr/>
          <p:nvPr/>
        </p:nvCxnSpPr>
        <p:spPr>
          <a:xfrm rot="10800000" flipH="1">
            <a:off x="1752600" y="1295400"/>
            <a:ext cx="2286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0" name="Shape 970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1" name="Shape 97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3503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14842" y="5417697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Cluster can be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Ambiguous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74225" y="1511460"/>
            <a:ext cx="3344862" cy="1479550"/>
            <a:chOff x="685800" y="1905000"/>
            <a:chExt cx="3344862" cy="147955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85800" y="1905000"/>
              <a:ext cx="3344862" cy="819150"/>
              <a:chOff x="3911600" y="3644900"/>
              <a:chExt cx="4181475" cy="102552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724535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845300" y="45116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089775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7000875" y="43561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867525" y="39338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6008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734175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7600950" y="43116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6550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600950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10800000" flipH="1">
                <a:off x="45561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10800000" flipH="1">
                <a:off x="4156075" y="36671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10800000" flipH="1">
                <a:off x="4400550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 rot="10800000" flipH="1">
                <a:off x="4311650" y="38227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10800000" flipH="1">
                <a:off x="4178300" y="42449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rot="10800000" flipH="1">
                <a:off x="391160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10800000" flipH="1">
                <a:off x="4044950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 rot="10800000" flipH="1">
                <a:off x="4911725" y="38671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rot="10800000" flipH="1">
                <a:off x="5267325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 rot="10800000" flipH="1">
                <a:off x="4911725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0" name="Shape 130"/>
            <p:cNvSpPr txBox="1"/>
            <p:nvPr/>
          </p:nvSpPr>
          <p:spPr>
            <a:xfrm>
              <a:off x="990600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582945" y="3696066"/>
            <a:ext cx="3344862" cy="1371600"/>
            <a:chOff x="4960937" y="4114800"/>
            <a:chExt cx="3344862" cy="1371600"/>
          </a:xfrm>
        </p:grpSpPr>
        <p:grpSp>
          <p:nvGrpSpPr>
            <p:cNvPr id="132" name="Shape 132"/>
            <p:cNvGrpSpPr/>
            <p:nvPr/>
          </p:nvGrpSpPr>
          <p:grpSpPr>
            <a:xfrm>
              <a:off x="4960937" y="4114800"/>
              <a:ext cx="3344862" cy="822324"/>
              <a:chOff x="4960937" y="4114800"/>
              <a:chExt cx="3344862" cy="82232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7627937" y="4667250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307262" y="481012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502525" y="48275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7432675" y="4684712"/>
                <a:ext cx="107950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7324725" y="43465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7112000" y="42751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218362" y="41148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7912100" y="46497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8196262" y="452437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7912100" y="4418012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 rot="10800000" flipH="1">
                <a:off x="5476875" y="42751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 rot="10800000" flipH="1">
                <a:off x="5156200" y="41322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rot="10800000" flipH="1">
                <a:off x="5351462" y="41148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 flipH="1">
                <a:off x="5281612" y="42576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rot="10800000" flipH="1">
                <a:off x="5173662" y="4595812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0800000" flipH="1">
                <a:off x="4960937" y="4667250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0800000" flipH="1">
                <a:off x="5067300" y="4827587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0800000" flipH="1">
                <a:off x="5761037" y="42926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rot="10800000" flipH="1">
                <a:off x="6045200" y="441801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rot="10800000" flipH="1">
                <a:off x="5761037" y="4524375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5418137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721271" y="1499554"/>
            <a:ext cx="3344862" cy="1371600"/>
            <a:chOff x="685800" y="4114800"/>
            <a:chExt cx="3344862" cy="13716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685800" y="4114800"/>
              <a:ext cx="3344862" cy="819149"/>
              <a:chOff x="685800" y="4114800"/>
              <a:chExt cx="3344862" cy="819149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3352800" y="4665662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032125" y="48069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227387" y="48244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157537" y="4683125"/>
                <a:ext cx="107950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3049587" y="43449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836862" y="4275137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943225" y="411480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636962" y="46466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921125" y="4522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636962" y="4416425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rot="10800000" flipH="1">
                <a:off x="1201737" y="4275137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0800000" flipH="1">
                <a:off x="881062" y="413226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0800000" flipH="1">
                <a:off x="1076325" y="41148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0800000" flipH="1">
                <a:off x="1006475" y="4256087"/>
                <a:ext cx="107950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0800000" flipH="1">
                <a:off x="898525" y="45942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0800000" flipH="1">
                <a:off x="685800" y="4665662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0800000" flipH="1">
                <a:off x="792162" y="482441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rot="10800000" flipH="1">
                <a:off x="1485900" y="42926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 rot="10800000" flipH="1">
                <a:off x="1770062" y="44164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0800000" flipH="1">
                <a:off x="1485900" y="4522787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990600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4657273" y="3712092"/>
            <a:ext cx="3344862" cy="1479550"/>
            <a:chOff x="4960937" y="1905000"/>
            <a:chExt cx="3344862" cy="147955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960937" y="1905000"/>
              <a:ext cx="3344862" cy="822324"/>
              <a:chOff x="4960937" y="1905000"/>
              <a:chExt cx="3344862" cy="82232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7627937" y="2457450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7307262" y="2600325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7502525" y="2617787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7432675" y="2474912"/>
                <a:ext cx="107950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324725" y="21367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112000" y="20653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18362" y="19050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912100" y="2439987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196262" y="2314575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912100" y="2208212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0800000" flipH="1">
                <a:off x="5476875" y="20653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10800000" flipH="1">
                <a:off x="5156200" y="19224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rot="10800000" flipH="1">
                <a:off x="5351462" y="19050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10800000" flipH="1">
                <a:off x="5281612" y="20478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rot="10800000" flipH="1">
                <a:off x="5173662" y="23860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rot="10800000" flipH="1">
                <a:off x="4960937" y="24574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rot="10800000" flipH="1">
                <a:off x="5067300" y="2617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rot="10800000" flipH="1">
                <a:off x="5761037" y="2082800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rot="10800000" flipH="1">
                <a:off x="6045200" y="2208212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10800000" flipH="1">
                <a:off x="5761037" y="2314575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9" name="Shape 199"/>
            <p:cNvSpPr txBox="1"/>
            <p:nvPr/>
          </p:nvSpPr>
          <p:spPr>
            <a:xfrm>
              <a:off x="5418137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</a:p>
          </p:txBody>
        </p:sp>
      </p:grpSp>
      <p:sp>
        <p:nvSpPr>
          <p:cNvPr id="212" name="Shape 107"/>
          <p:cNvSpPr txBox="1">
            <a:spLocks/>
          </p:cNvSpPr>
          <p:nvPr/>
        </p:nvSpPr>
        <p:spPr>
          <a:xfrm>
            <a:off x="514842" y="119731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buClr>
                <a:schemeClr val="dk1"/>
              </a:buClr>
              <a:buSzPct val="25000"/>
              <a:buFont typeface="Tahoma"/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Shape 977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8" name="Shape 978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81" name="Shape 981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82" name="Shape 982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3" name="Shape 983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4" name="Shape 984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5" name="Shape 985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6" name="Shape 986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7" name="Shape 987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8" name="Shape 988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9" name="Shape 989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0" name="Shape 990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1" name="Shape 991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4" name="Shape 994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95" name="Shape 995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99" name="Shape 999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1000" name="Shape 1000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1004" name="Shape 1004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1006" name="Shape 100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Shape 100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Shape 100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Shape 100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Shape 101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Shape 101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Shape 101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Shape 101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Shape 101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580436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86200"/>
            <a:ext cx="4054564" cy="2130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5561012" y="3581400"/>
            <a:ext cx="2820987" cy="2562224"/>
            <a:chOff x="5740400" y="3581400"/>
            <a:chExt cx="2820987" cy="2562224"/>
          </a:xfrm>
        </p:grpSpPr>
        <p:cxnSp>
          <p:nvCxnSpPr>
            <p:cNvPr id="1027" name="Shape 1027"/>
            <p:cNvCxnSpPr/>
            <p:nvPr/>
          </p:nvCxnSpPr>
          <p:spPr>
            <a:xfrm rot="10800000">
              <a:off x="5867400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8" name="Shape 1028"/>
            <p:cNvCxnSpPr/>
            <p:nvPr/>
          </p:nvCxnSpPr>
          <p:spPr>
            <a:xfrm>
              <a:off x="5867400" y="5113337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9" name="Shape 1029"/>
            <p:cNvCxnSpPr/>
            <p:nvPr/>
          </p:nvCxnSpPr>
          <p:spPr>
            <a:xfrm>
              <a:off x="6608762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0" name="Shape 1030"/>
            <p:cNvCxnSpPr/>
            <p:nvPr/>
          </p:nvCxnSpPr>
          <p:spPr>
            <a:xfrm rot="10800000">
              <a:off x="6311900" y="4729162"/>
              <a:ext cx="0" cy="384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1" name="Shape 1031"/>
            <p:cNvCxnSpPr/>
            <p:nvPr/>
          </p:nvCxnSpPr>
          <p:spPr>
            <a:xfrm rot="10800000">
              <a:off x="6311900" y="4602162"/>
              <a:ext cx="0" cy="12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2" name="Shape 1032"/>
            <p:cNvCxnSpPr/>
            <p:nvPr/>
          </p:nvCxnSpPr>
          <p:spPr>
            <a:xfrm rot="10800000">
              <a:off x="7648575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3" name="Shape 1033"/>
            <p:cNvCxnSpPr/>
            <p:nvPr/>
          </p:nvCxnSpPr>
          <p:spPr>
            <a:xfrm>
              <a:off x="7648575" y="4857750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4" name="Shape 1034"/>
            <p:cNvCxnSpPr/>
            <p:nvPr/>
          </p:nvCxnSpPr>
          <p:spPr>
            <a:xfrm>
              <a:off x="8389937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rot="10800000">
              <a:off x="8093075" y="4475162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 rot="10800000">
              <a:off x="8093075" y="4346575"/>
              <a:ext cx="0" cy="128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 rot="10800000">
              <a:off x="7054850" y="4602162"/>
              <a:ext cx="0" cy="11477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>
              <a:off x="6311900" y="4602162"/>
              <a:ext cx="7429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 rot="10800000">
              <a:off x="6608762" y="4092575"/>
              <a:ext cx="0" cy="509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6608762" y="4092575"/>
              <a:ext cx="148431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1" name="Shape 1041"/>
            <p:cNvCxnSpPr/>
            <p:nvPr/>
          </p:nvCxnSpPr>
          <p:spPr>
            <a:xfrm>
              <a:off x="8093075" y="4092575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2" name="Shape 1042"/>
            <p:cNvCxnSpPr/>
            <p:nvPr/>
          </p:nvCxnSpPr>
          <p:spPr>
            <a:xfrm rot="10800000">
              <a:off x="7351712" y="3581400"/>
              <a:ext cx="0" cy="511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3" name="Shape 1043"/>
            <p:cNvSpPr txBox="1"/>
            <p:nvPr/>
          </p:nvSpPr>
          <p:spPr>
            <a:xfrm>
              <a:off x="574040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44" name="Shape 1044"/>
            <p:cNvSpPr txBox="1"/>
            <p:nvPr/>
          </p:nvSpPr>
          <p:spPr>
            <a:xfrm>
              <a:off x="6481762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45" name="Shape 1045"/>
            <p:cNvSpPr txBox="1"/>
            <p:nvPr/>
          </p:nvSpPr>
          <p:spPr>
            <a:xfrm>
              <a:off x="692785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7521575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8262937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48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grpSp>
        <p:nvGrpSpPr>
          <p:cNvPr id="1055" name="Shape 1055"/>
          <p:cNvGrpSpPr/>
          <p:nvPr/>
        </p:nvGrpSpPr>
        <p:grpSpPr>
          <a:xfrm>
            <a:off x="747712" y="1773237"/>
            <a:ext cx="3175000" cy="2790825"/>
            <a:chOff x="747712" y="1773237"/>
            <a:chExt cx="3175000" cy="2790825"/>
          </a:xfrm>
        </p:grpSpPr>
        <p:sp>
          <p:nvSpPr>
            <p:cNvPr id="1056" name="Shape 1056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225800" y="17732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1993900" y="2800350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64" name="Shape 1064"/>
            <p:cNvSpPr txBox="1"/>
            <p:nvPr/>
          </p:nvSpPr>
          <p:spPr>
            <a:xfrm>
              <a:off x="2873375" y="32845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65" name="Shape 1065"/>
            <p:cNvSpPr txBox="1"/>
            <p:nvPr/>
          </p:nvSpPr>
          <p:spPr>
            <a:xfrm>
              <a:off x="2257425" y="4183062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1028700" y="2581275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067" name="Shape 1067"/>
            <p:cNvSpPr txBox="1"/>
            <p:nvPr/>
          </p:nvSpPr>
          <p:spPr>
            <a:xfrm>
              <a:off x="3662362" y="33734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2495550" y="2863850"/>
            <a:ext cx="1423987" cy="914399"/>
            <a:chOff x="2495550" y="2863850"/>
            <a:chExt cx="1423987" cy="914399"/>
          </a:xfrm>
        </p:grpSpPr>
        <p:sp>
          <p:nvSpPr>
            <p:cNvPr id="1069" name="Shape 1069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086100" y="28638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527050" y="2489200"/>
            <a:ext cx="1735137" cy="1158875"/>
            <a:chOff x="527050" y="2489200"/>
            <a:chExt cx="1735137" cy="1158875"/>
          </a:xfrm>
        </p:grpSpPr>
        <p:sp>
          <p:nvSpPr>
            <p:cNvPr id="1072" name="Shape 1072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Shape 1073"/>
            <p:cNvSpPr txBox="1"/>
            <p:nvPr/>
          </p:nvSpPr>
          <p:spPr>
            <a:xfrm>
              <a:off x="1506537" y="32575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444500" y="2071687"/>
            <a:ext cx="3675062" cy="2097088"/>
            <a:chOff x="444500" y="2071687"/>
            <a:chExt cx="3675062" cy="2097088"/>
          </a:xfrm>
        </p:grpSpPr>
        <p:sp>
          <p:nvSpPr>
            <p:cNvPr id="1075" name="Shape 1075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2206625" y="2071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382587" y="1951037"/>
            <a:ext cx="3795712" cy="2924175"/>
            <a:chOff x="382587" y="1951037"/>
            <a:chExt cx="3795712" cy="2924175"/>
          </a:xfrm>
        </p:grpSpPr>
        <p:sp>
          <p:nvSpPr>
            <p:cNvPr id="1078" name="Shape 1078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1966912" y="4484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307975" y="1547812"/>
            <a:ext cx="4003675" cy="3530600"/>
            <a:chOff x="307975" y="1547812"/>
            <a:chExt cx="4003675" cy="3530600"/>
          </a:xfrm>
        </p:grpSpPr>
        <p:sp>
          <p:nvSpPr>
            <p:cNvPr id="1081" name="Shape 1081"/>
            <p:cNvSpPr txBox="1"/>
            <p:nvPr/>
          </p:nvSpPr>
          <p:spPr>
            <a:xfrm>
              <a:off x="3394075" y="1547812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209800"/>
            <a:ext cx="4344556" cy="2730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81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090" name="Shape 1090"/>
          <p:cNvGrpSpPr/>
          <p:nvPr/>
        </p:nvGrpSpPr>
        <p:grpSpPr>
          <a:xfrm>
            <a:off x="4876800" y="1981200"/>
            <a:ext cx="4090555" cy="2652712"/>
            <a:chOff x="4876800" y="1981200"/>
            <a:chExt cx="4090555" cy="2652712"/>
          </a:xfrm>
        </p:grpSpPr>
        <p:sp>
          <p:nvSpPr>
            <p:cNvPr id="1091" name="Shape 1091"/>
            <p:cNvSpPr txBox="1"/>
            <p:nvPr/>
          </p:nvSpPr>
          <p:spPr>
            <a:xfrm>
              <a:off x="5410200" y="4267200"/>
              <a:ext cx="2362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092" name="Shape 1092"/>
            <p:cNvPicPr preferRelativeResize="0"/>
            <p:nvPr/>
          </p:nvPicPr>
          <p:blipFill rotWithShape="1">
            <a:blip r:embed="rId3">
              <a:alphaModFix/>
            </a:blip>
            <a:srcRect l="8927" r="7142"/>
            <a:stretch/>
          </p:blipFill>
          <p:spPr>
            <a:xfrm>
              <a:off x="4876800" y="1981200"/>
              <a:ext cx="4090555" cy="20946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 l="8927" r="5356"/>
          <a:stretch/>
        </p:blipFill>
        <p:spPr>
          <a:xfrm>
            <a:off x="152400" y="1981200"/>
            <a:ext cx="4172841" cy="209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162536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Shape 1102"/>
          <p:cNvGrpSpPr/>
          <p:nvPr/>
        </p:nvGrpSpPr>
        <p:grpSpPr>
          <a:xfrm>
            <a:off x="4265612" y="1524000"/>
            <a:ext cx="4255127" cy="3567112"/>
            <a:chOff x="3962400" y="1524000"/>
            <a:chExt cx="4255127" cy="3567112"/>
          </a:xfrm>
        </p:grpSpPr>
        <p:sp>
          <p:nvSpPr>
            <p:cNvPr id="1103" name="Shape 1103"/>
            <p:cNvSpPr txBox="1"/>
            <p:nvPr/>
          </p:nvSpPr>
          <p:spPr>
            <a:xfrm>
              <a:off x="4876800" y="4724400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04" name="Shape 11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62400" y="15240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5" name="Shape 1105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169822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78056" y="4190036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Please draw the graph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based on MAX or complete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linkage method.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8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Shape 1113"/>
          <p:cNvGrpSpPr/>
          <p:nvPr/>
        </p:nvGrpSpPr>
        <p:grpSpPr>
          <a:xfrm>
            <a:off x="5715000" y="3429000"/>
            <a:ext cx="2598738" cy="2666999"/>
            <a:chOff x="5859462" y="3429000"/>
            <a:chExt cx="2598738" cy="2666999"/>
          </a:xfrm>
        </p:grpSpPr>
        <p:cxnSp>
          <p:nvCxnSpPr>
            <p:cNvPr id="1114" name="Shape 1114"/>
            <p:cNvCxnSpPr/>
            <p:nvPr/>
          </p:nvCxnSpPr>
          <p:spPr>
            <a:xfrm rot="10800000">
              <a:off x="8285162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5" name="Shape 1115"/>
            <p:cNvCxnSpPr/>
            <p:nvPr/>
          </p:nvCxnSpPr>
          <p:spPr>
            <a:xfrm>
              <a:off x="7608887" y="5029200"/>
              <a:ext cx="67627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6" name="Shape 1116"/>
            <p:cNvCxnSpPr/>
            <p:nvPr/>
          </p:nvCxnSpPr>
          <p:spPr>
            <a:xfrm>
              <a:off x="7608887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7" name="Shape 1117"/>
            <p:cNvCxnSpPr/>
            <p:nvPr/>
          </p:nvCxnSpPr>
          <p:spPr>
            <a:xfrm rot="10800000">
              <a:off x="7880350" y="462915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8" name="Shape 1118"/>
            <p:cNvCxnSpPr/>
            <p:nvPr/>
          </p:nvCxnSpPr>
          <p:spPr>
            <a:xfrm rot="10800000">
              <a:off x="7880350" y="44958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9" name="Shape 1119"/>
            <p:cNvCxnSpPr/>
            <p:nvPr/>
          </p:nvCxnSpPr>
          <p:spPr>
            <a:xfrm rot="10800000">
              <a:off x="6662737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0" name="Shape 1120"/>
            <p:cNvCxnSpPr/>
            <p:nvPr/>
          </p:nvCxnSpPr>
          <p:spPr>
            <a:xfrm>
              <a:off x="5984875" y="516255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1" name="Shape 1121"/>
            <p:cNvCxnSpPr/>
            <p:nvPr/>
          </p:nvCxnSpPr>
          <p:spPr>
            <a:xfrm>
              <a:off x="5984875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2" name="Shape 1122"/>
            <p:cNvCxnSpPr/>
            <p:nvPr/>
          </p:nvCxnSpPr>
          <p:spPr>
            <a:xfrm rot="10800000">
              <a:off x="6256337" y="4362450"/>
              <a:ext cx="0" cy="800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3" name="Shape 1123"/>
            <p:cNvCxnSpPr/>
            <p:nvPr/>
          </p:nvCxnSpPr>
          <p:spPr>
            <a:xfrm rot="10800000">
              <a:off x="6256337" y="42291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4" name="Shape 1124"/>
            <p:cNvCxnSpPr/>
            <p:nvPr/>
          </p:nvCxnSpPr>
          <p:spPr>
            <a:xfrm rot="10800000">
              <a:off x="7202487" y="4495800"/>
              <a:ext cx="0" cy="12001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5" name="Shape 1125"/>
            <p:cNvCxnSpPr/>
            <p:nvPr/>
          </p:nvCxnSpPr>
          <p:spPr>
            <a:xfrm>
              <a:off x="7202487" y="449580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6" name="Shape 1126"/>
            <p:cNvCxnSpPr/>
            <p:nvPr/>
          </p:nvCxnSpPr>
          <p:spPr>
            <a:xfrm rot="10800000">
              <a:off x="7608887" y="39624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>
              <a:off x="6256337" y="3962400"/>
              <a:ext cx="13525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56337" y="396240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 rot="10800000">
              <a:off x="6932612" y="34290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30" name="Shape 1130"/>
            <p:cNvSpPr txBox="1"/>
            <p:nvPr/>
          </p:nvSpPr>
          <p:spPr>
            <a:xfrm>
              <a:off x="58594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6535737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7077075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74850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34" name="Shape 1134"/>
            <p:cNvSpPr txBox="1"/>
            <p:nvPr/>
          </p:nvSpPr>
          <p:spPr>
            <a:xfrm>
              <a:off x="8159750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558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5670550" y="5348287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950" y="21336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3" name="Shape 1143"/>
          <p:cNvGrpSpPr/>
          <p:nvPr/>
        </p:nvGrpSpPr>
        <p:grpSpPr>
          <a:xfrm>
            <a:off x="792162" y="1824037"/>
            <a:ext cx="2998788" cy="2687638"/>
            <a:chOff x="608012" y="2281237"/>
            <a:chExt cx="2998788" cy="2687638"/>
          </a:xfrm>
        </p:grpSpPr>
        <p:sp>
          <p:nvSpPr>
            <p:cNvPr id="1144" name="Shape 1144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3000375" y="22812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1728787" y="32718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697162" y="37671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093912" y="464820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820737" y="30797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3473450" y="38544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56" name="Shape 1156"/>
          <p:cNvGrpSpPr/>
          <p:nvPr/>
        </p:nvGrpSpPr>
        <p:grpSpPr>
          <a:xfrm>
            <a:off x="2509837" y="3208337"/>
            <a:ext cx="1401762" cy="890588"/>
            <a:chOff x="2325687" y="3665537"/>
            <a:chExt cx="1401762" cy="890588"/>
          </a:xfrm>
        </p:grpSpPr>
        <p:sp>
          <p:nvSpPr>
            <p:cNvPr id="1157" name="Shape 1157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Shape 1158"/>
            <p:cNvSpPr txBox="1"/>
            <p:nvPr/>
          </p:nvSpPr>
          <p:spPr>
            <a:xfrm>
              <a:off x="2906712" y="42354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159" name="Shape 1159"/>
          <p:cNvGrpSpPr/>
          <p:nvPr/>
        </p:nvGrpSpPr>
        <p:grpSpPr>
          <a:xfrm>
            <a:off x="704850" y="2249487"/>
            <a:ext cx="1579562" cy="889000"/>
            <a:chOff x="520700" y="2706687"/>
            <a:chExt cx="1579562" cy="889000"/>
          </a:xfrm>
        </p:grpSpPr>
        <p:sp>
          <p:nvSpPr>
            <p:cNvPr id="1160" name="Shape 1160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Shape 1161"/>
            <p:cNvSpPr txBox="1"/>
            <p:nvPr/>
          </p:nvSpPr>
          <p:spPr>
            <a:xfrm>
              <a:off x="1354137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60362" y="1582737"/>
            <a:ext cx="3935412" cy="3487737"/>
            <a:chOff x="176212" y="2039937"/>
            <a:chExt cx="3935412" cy="3487737"/>
          </a:xfrm>
        </p:grpSpPr>
        <p:sp>
          <p:nvSpPr>
            <p:cNvPr id="1163" name="Shape 1163"/>
            <p:cNvSpPr txBox="1"/>
            <p:nvPr/>
          </p:nvSpPr>
          <p:spPr>
            <a:xfrm>
              <a:off x="3943350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>
            <a:off x="1882775" y="2982912"/>
            <a:ext cx="2160587" cy="1652587"/>
            <a:chOff x="1698625" y="3440112"/>
            <a:chExt cx="2160587" cy="1652587"/>
          </a:xfrm>
        </p:grpSpPr>
        <p:sp>
          <p:nvSpPr>
            <p:cNvPr id="1166" name="Shape 1166"/>
            <p:cNvSpPr txBox="1"/>
            <p:nvPr/>
          </p:nvSpPr>
          <p:spPr>
            <a:xfrm>
              <a:off x="1698625" y="406400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8" name="Shape 1168"/>
          <p:cNvGrpSpPr/>
          <p:nvPr/>
        </p:nvGrpSpPr>
        <p:grpSpPr>
          <a:xfrm>
            <a:off x="615950" y="1720850"/>
            <a:ext cx="2906712" cy="1520825"/>
            <a:chOff x="431800" y="2178050"/>
            <a:chExt cx="2906712" cy="1520825"/>
          </a:xfrm>
        </p:grpSpPr>
        <p:sp>
          <p:nvSpPr>
            <p:cNvPr id="1169" name="Shape 1169"/>
            <p:cNvSpPr txBox="1"/>
            <p:nvPr/>
          </p:nvSpPr>
          <p:spPr>
            <a:xfrm>
              <a:off x="1849437" y="21907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066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77" name="Shape 1177"/>
          <p:cNvPicPr preferRelativeResize="0"/>
          <p:nvPr/>
        </p:nvPicPr>
        <p:blipFill rotWithShape="1">
          <a:blip r:embed="rId3">
            <a:alphaModFix/>
          </a:blip>
          <a:srcRect b="11903"/>
          <a:stretch/>
        </p:blipFill>
        <p:spPr>
          <a:xfrm>
            <a:off x="303212" y="1295400"/>
            <a:ext cx="4255127" cy="2818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8" name="Shape 1178"/>
          <p:cNvGrpSpPr/>
          <p:nvPr/>
        </p:nvGrpSpPr>
        <p:grpSpPr>
          <a:xfrm>
            <a:off x="4341812" y="1219200"/>
            <a:ext cx="4255127" cy="3505199"/>
            <a:chOff x="4341812" y="1219200"/>
            <a:chExt cx="4255127" cy="3505199"/>
          </a:xfrm>
        </p:grpSpPr>
        <p:sp>
          <p:nvSpPr>
            <p:cNvPr id="1179" name="Shape 1179"/>
            <p:cNvSpPr txBox="1"/>
            <p:nvPr/>
          </p:nvSpPr>
          <p:spPr>
            <a:xfrm>
              <a:off x="5180012" y="4357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80" name="Shape 1180"/>
            <p:cNvPicPr preferRelativeResize="0"/>
            <p:nvPr/>
          </p:nvPicPr>
          <p:blipFill rotWithShape="1">
            <a:blip r:embed="rId4">
              <a:alphaModFix/>
            </a:blip>
            <a:srcRect b="11903"/>
            <a:stretch/>
          </p:blipFill>
          <p:spPr>
            <a:xfrm>
              <a:off x="4341812" y="1219200"/>
              <a:ext cx="4255127" cy="2818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697593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Shape 1188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189" name="Shape 1189"/>
          <p:cNvGrpSpPr/>
          <p:nvPr/>
        </p:nvGrpSpPr>
        <p:grpSpPr>
          <a:xfrm>
            <a:off x="4418012" y="1371600"/>
            <a:ext cx="4255127" cy="3733799"/>
            <a:chOff x="4418012" y="1371600"/>
            <a:chExt cx="4255127" cy="3733799"/>
          </a:xfrm>
        </p:grpSpPr>
        <p:pic>
          <p:nvPicPr>
            <p:cNvPr id="1190" name="Shape 11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8012" y="13716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1" name="Shape 1191"/>
            <p:cNvSpPr txBox="1"/>
            <p:nvPr/>
          </p:nvSpPr>
          <p:spPr>
            <a:xfrm>
              <a:off x="5180012" y="4738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</p:grpSp>
      <p:sp>
        <p:nvSpPr>
          <p:cNvPr id="1192" name="Shape 1192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911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5278056" y="4190036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Please draw the graph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based on MAX or complete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linkage method.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10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1" name="Shape 1201"/>
          <p:cNvGrpSpPr/>
          <p:nvPr/>
        </p:nvGrpSpPr>
        <p:grpSpPr>
          <a:xfrm>
            <a:off x="5410200" y="3568700"/>
            <a:ext cx="2957512" cy="2755899"/>
            <a:chOff x="5562600" y="3352800"/>
            <a:chExt cx="2957512" cy="2755899"/>
          </a:xfrm>
        </p:grpSpPr>
        <p:cxnSp>
          <p:nvCxnSpPr>
            <p:cNvPr id="1202" name="Shape 1202"/>
            <p:cNvCxnSpPr/>
            <p:nvPr/>
          </p:nvCxnSpPr>
          <p:spPr>
            <a:xfrm rot="10800000">
              <a:off x="5722937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3" name="Shape 1203"/>
            <p:cNvCxnSpPr/>
            <p:nvPr/>
          </p:nvCxnSpPr>
          <p:spPr>
            <a:xfrm>
              <a:off x="5722937" y="5054600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4" name="Shape 1204"/>
            <p:cNvCxnSpPr/>
            <p:nvPr/>
          </p:nvCxnSpPr>
          <p:spPr>
            <a:xfrm>
              <a:off x="6505575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5" name="Shape 1205"/>
            <p:cNvCxnSpPr/>
            <p:nvPr/>
          </p:nvCxnSpPr>
          <p:spPr>
            <a:xfrm rot="10800000">
              <a:off x="6192837" y="4629150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Shape 1206"/>
            <p:cNvCxnSpPr/>
            <p:nvPr/>
          </p:nvCxnSpPr>
          <p:spPr>
            <a:xfrm rot="10800000">
              <a:off x="6192837" y="4487862"/>
              <a:ext cx="0" cy="1412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7" name="Shape 1207"/>
            <p:cNvCxnSpPr/>
            <p:nvPr/>
          </p:nvCxnSpPr>
          <p:spPr>
            <a:xfrm rot="10800000">
              <a:off x="7599362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8" name="Shape 1208"/>
            <p:cNvCxnSpPr/>
            <p:nvPr/>
          </p:nvCxnSpPr>
          <p:spPr>
            <a:xfrm>
              <a:off x="7599362" y="4772025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9" name="Shape 1209"/>
            <p:cNvCxnSpPr/>
            <p:nvPr/>
          </p:nvCxnSpPr>
          <p:spPr>
            <a:xfrm>
              <a:off x="8382000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0" name="Shape 1210"/>
            <p:cNvCxnSpPr/>
            <p:nvPr/>
          </p:nvCxnSpPr>
          <p:spPr>
            <a:xfrm rot="10800000">
              <a:off x="8069262" y="4346575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1" name="Shape 1211"/>
            <p:cNvCxnSpPr/>
            <p:nvPr/>
          </p:nvCxnSpPr>
          <p:spPr>
            <a:xfrm rot="10800000">
              <a:off x="8069262" y="4203700"/>
              <a:ext cx="0" cy="1428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2" name="Shape 1212"/>
            <p:cNvCxnSpPr/>
            <p:nvPr/>
          </p:nvCxnSpPr>
          <p:spPr>
            <a:xfrm rot="10800000">
              <a:off x="6973887" y="4487862"/>
              <a:ext cx="0" cy="1276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3" name="Shape 1213"/>
            <p:cNvCxnSpPr/>
            <p:nvPr/>
          </p:nvCxnSpPr>
          <p:spPr>
            <a:xfrm>
              <a:off x="6192837" y="4487862"/>
              <a:ext cx="7810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4" name="Shape 1214"/>
            <p:cNvCxnSpPr/>
            <p:nvPr/>
          </p:nvCxnSpPr>
          <p:spPr>
            <a:xfrm rot="10800000">
              <a:off x="6505575" y="3919537"/>
              <a:ext cx="0" cy="5683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5" name="Shape 1215"/>
            <p:cNvCxnSpPr/>
            <p:nvPr/>
          </p:nvCxnSpPr>
          <p:spPr>
            <a:xfrm>
              <a:off x="6505575" y="3919537"/>
              <a:ext cx="1563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6" name="Shape 1216"/>
            <p:cNvCxnSpPr/>
            <p:nvPr/>
          </p:nvCxnSpPr>
          <p:spPr>
            <a:xfrm>
              <a:off x="8069262" y="3919537"/>
              <a:ext cx="0" cy="4270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7" name="Shape 1217"/>
            <p:cNvCxnSpPr/>
            <p:nvPr/>
          </p:nvCxnSpPr>
          <p:spPr>
            <a:xfrm rot="10800000">
              <a:off x="7286625" y="3352800"/>
              <a:ext cx="0" cy="5667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18" name="Shape 1218"/>
            <p:cNvSpPr txBox="1"/>
            <p:nvPr/>
          </p:nvSpPr>
          <p:spPr>
            <a:xfrm>
              <a:off x="556260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19" name="Shape 1219"/>
            <p:cNvSpPr txBox="1"/>
            <p:nvPr/>
          </p:nvSpPr>
          <p:spPr>
            <a:xfrm>
              <a:off x="6345237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20" name="Shape 1220"/>
            <p:cNvSpPr txBox="1"/>
            <p:nvPr/>
          </p:nvSpPr>
          <p:spPr>
            <a:xfrm>
              <a:off x="681355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21" name="Shape 1221"/>
            <p:cNvSpPr txBox="1"/>
            <p:nvPr/>
          </p:nvSpPr>
          <p:spPr>
            <a:xfrm>
              <a:off x="7439025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22" name="Shape 1222"/>
            <p:cNvSpPr txBox="1"/>
            <p:nvPr/>
          </p:nvSpPr>
          <p:spPr>
            <a:xfrm>
              <a:off x="8221662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960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5562600" y="55626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0574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Shape 1231"/>
          <p:cNvGrpSpPr/>
          <p:nvPr/>
        </p:nvGrpSpPr>
        <p:grpSpPr>
          <a:xfrm>
            <a:off x="808037" y="1987550"/>
            <a:ext cx="2901950" cy="2544762"/>
            <a:chOff x="808037" y="1987550"/>
            <a:chExt cx="2901950" cy="2544762"/>
          </a:xfrm>
        </p:grpSpPr>
        <p:sp>
          <p:nvSpPr>
            <p:cNvPr id="1232" name="Shape 1232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3028950" y="198755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1846262" y="290830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2749550" y="336708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2189162" y="4187825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1001712" y="2728912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3471862" y="344963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4" name="Shape 1244"/>
          <p:cNvGrpSpPr/>
          <p:nvPr/>
        </p:nvGrpSpPr>
        <p:grpSpPr>
          <a:xfrm>
            <a:off x="2405062" y="3273425"/>
            <a:ext cx="1301750" cy="888999"/>
            <a:chOff x="2405062" y="3273425"/>
            <a:chExt cx="1301750" cy="888999"/>
          </a:xfrm>
        </p:grpSpPr>
        <p:sp>
          <p:nvSpPr>
            <p:cNvPr id="1245" name="Shape 1245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Shape 1246"/>
            <p:cNvSpPr txBox="1"/>
            <p:nvPr/>
          </p:nvSpPr>
          <p:spPr>
            <a:xfrm>
              <a:off x="2944812" y="38020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717550" y="2382837"/>
            <a:ext cx="1323975" cy="985838"/>
            <a:chOff x="717550" y="2382837"/>
            <a:chExt cx="1323975" cy="985838"/>
          </a:xfrm>
        </p:grpSpPr>
        <p:sp>
          <p:nvSpPr>
            <p:cNvPr id="1248" name="Shape 1248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9" name="Shape 1249"/>
            <p:cNvSpPr txBox="1"/>
            <p:nvPr/>
          </p:nvSpPr>
          <p:spPr>
            <a:xfrm>
              <a:off x="1498600" y="2382837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403225" y="1622425"/>
            <a:ext cx="3659187" cy="3460750"/>
            <a:chOff x="403225" y="1622425"/>
            <a:chExt cx="3659187" cy="3460750"/>
          </a:xfrm>
        </p:grpSpPr>
        <p:sp>
          <p:nvSpPr>
            <p:cNvPr id="1251" name="Shape 1251"/>
            <p:cNvSpPr txBox="1"/>
            <p:nvPr/>
          </p:nvSpPr>
          <p:spPr>
            <a:xfrm>
              <a:off x="895350" y="1822450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1931987" y="3101975"/>
            <a:ext cx="1800225" cy="1720849"/>
            <a:chOff x="1931987" y="3101975"/>
            <a:chExt cx="1800225" cy="1720849"/>
          </a:xfrm>
        </p:grpSpPr>
        <p:sp>
          <p:nvSpPr>
            <p:cNvPr id="1254" name="Shape 1254"/>
            <p:cNvSpPr txBox="1"/>
            <p:nvPr/>
          </p:nvSpPr>
          <p:spPr>
            <a:xfrm>
              <a:off x="2643187" y="446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1893887" y="1922462"/>
            <a:ext cx="1933575" cy="3097213"/>
            <a:chOff x="1893887" y="1922462"/>
            <a:chExt cx="1933575" cy="3097213"/>
          </a:xfrm>
        </p:grpSpPr>
        <p:sp>
          <p:nvSpPr>
            <p:cNvPr id="1257" name="Shape 1257"/>
            <p:cNvSpPr txBox="1"/>
            <p:nvPr/>
          </p:nvSpPr>
          <p:spPr>
            <a:xfrm>
              <a:off x="2543175" y="192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92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64" name="Shape 126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789063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</a:p>
        </p:txBody>
      </p:sp>
      <p:sp>
        <p:nvSpPr>
          <p:cNvPr id="1270" name="Shape 127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1292891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</p:txBody>
      </p:sp>
      <p:sp>
        <p:nvSpPr>
          <p:cNvPr id="1277" name="Shape 1277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6270625" y="4132262"/>
            <a:ext cx="1858962" cy="1693862"/>
            <a:chOff x="808037" y="1989137"/>
            <a:chExt cx="2819400" cy="2568575"/>
          </a:xfrm>
        </p:grpSpPr>
        <p:sp>
          <p:nvSpPr>
            <p:cNvPr id="1279" name="Shape 1279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3030537" y="19891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1846262" y="29083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751137" y="3368675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189162" y="4187825"/>
              <a:ext cx="153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89" name="Shape 1289"/>
            <p:cNvSpPr txBox="1"/>
            <p:nvPr/>
          </p:nvSpPr>
          <p:spPr>
            <a:xfrm>
              <a:off x="1000125" y="27305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3473450" y="34496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1" name="Shape 1291"/>
          <p:cNvGrpSpPr/>
          <p:nvPr/>
        </p:nvGrpSpPr>
        <p:grpSpPr>
          <a:xfrm>
            <a:off x="7324725" y="4979987"/>
            <a:ext cx="857250" cy="592137"/>
            <a:chOff x="2405062" y="3273425"/>
            <a:chExt cx="1301750" cy="898525"/>
          </a:xfrm>
        </p:grpSpPr>
        <p:sp>
          <p:nvSpPr>
            <p:cNvPr id="1292" name="Shape 1292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Shape 1293"/>
            <p:cNvSpPr txBox="1"/>
            <p:nvPr/>
          </p:nvSpPr>
          <p:spPr>
            <a:xfrm>
              <a:off x="2944812" y="3800475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94" name="Shape 1294"/>
          <p:cNvGrpSpPr/>
          <p:nvPr/>
        </p:nvGrpSpPr>
        <p:grpSpPr>
          <a:xfrm>
            <a:off x="6211887" y="4392612"/>
            <a:ext cx="873125" cy="649288"/>
            <a:chOff x="717550" y="2382837"/>
            <a:chExt cx="1323975" cy="985838"/>
          </a:xfrm>
        </p:grpSpPr>
        <p:sp>
          <p:nvSpPr>
            <p:cNvPr id="1295" name="Shape 1295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1497012" y="2382837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6003925" y="3890962"/>
            <a:ext cx="2413000" cy="2281237"/>
            <a:chOff x="403225" y="1622425"/>
            <a:chExt cx="3659187" cy="3460750"/>
          </a:xfrm>
        </p:grpSpPr>
        <p:sp>
          <p:nvSpPr>
            <p:cNvPr id="1298" name="Shape 1298"/>
            <p:cNvSpPr txBox="1"/>
            <p:nvPr/>
          </p:nvSpPr>
          <p:spPr>
            <a:xfrm>
              <a:off x="893762" y="1822450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7011987" y="4865687"/>
            <a:ext cx="1187450" cy="1141411"/>
            <a:chOff x="1931987" y="3101975"/>
            <a:chExt cx="1800225" cy="1730374"/>
          </a:xfrm>
        </p:grpSpPr>
        <p:sp>
          <p:nvSpPr>
            <p:cNvPr id="1301" name="Shape 1301"/>
            <p:cNvSpPr txBox="1"/>
            <p:nvPr/>
          </p:nvSpPr>
          <p:spPr>
            <a:xfrm>
              <a:off x="2644775" y="4462462"/>
              <a:ext cx="1698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6986587" y="4089400"/>
            <a:ext cx="1274762" cy="2041525"/>
            <a:chOff x="1893887" y="1924050"/>
            <a:chExt cx="1933575" cy="3095625"/>
          </a:xfrm>
        </p:grpSpPr>
        <p:sp>
          <p:nvSpPr>
            <p:cNvPr id="1304" name="Shape 1304"/>
            <p:cNvSpPr txBox="1"/>
            <p:nvPr/>
          </p:nvSpPr>
          <p:spPr>
            <a:xfrm>
              <a:off x="2544762" y="1924050"/>
              <a:ext cx="169862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06" name="Shape 1306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grpSp>
        <p:nvGrpSpPr>
          <p:cNvPr id="1308" name="Shape 1308"/>
          <p:cNvGrpSpPr/>
          <p:nvPr/>
        </p:nvGrpSpPr>
        <p:grpSpPr>
          <a:xfrm>
            <a:off x="954087" y="4044950"/>
            <a:ext cx="1978025" cy="1795462"/>
            <a:chOff x="695325" y="2078037"/>
            <a:chExt cx="3074987" cy="2789237"/>
          </a:xfrm>
        </p:grpSpPr>
        <p:sp>
          <p:nvSpPr>
            <p:cNvPr id="1309" name="Shape 1309"/>
            <p:cNvSpPr/>
            <p:nvPr/>
          </p:nvSpPr>
          <p:spPr>
            <a:xfrm>
              <a:off x="1647825" y="3178175"/>
              <a:ext cx="139700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454" y="35862"/>
                  </a:lnTo>
                  <a:lnTo>
                    <a:pt x="17727" y="17931"/>
                  </a:lnTo>
                  <a:lnTo>
                    <a:pt x="38181" y="2758"/>
                  </a:lnTo>
                  <a:lnTo>
                    <a:pt x="61363" y="0"/>
                  </a:lnTo>
                  <a:lnTo>
                    <a:pt x="84545" y="2758"/>
                  </a:lnTo>
                  <a:lnTo>
                    <a:pt x="102272" y="17931"/>
                  </a:lnTo>
                  <a:lnTo>
                    <a:pt x="117272" y="35862"/>
                  </a:lnTo>
                  <a:lnTo>
                    <a:pt x="120000" y="59310"/>
                  </a:lnTo>
                  <a:lnTo>
                    <a:pt x="117272" y="84137"/>
                  </a:lnTo>
                  <a:lnTo>
                    <a:pt x="102272" y="102068"/>
                  </a:lnTo>
                  <a:lnTo>
                    <a:pt x="84545" y="115862"/>
                  </a:lnTo>
                  <a:lnTo>
                    <a:pt x="61363" y="120000"/>
                  </a:lnTo>
                  <a:lnTo>
                    <a:pt x="38181" y="115862"/>
                  </a:lnTo>
                  <a:lnTo>
                    <a:pt x="17727" y="102068"/>
                  </a:lnTo>
                  <a:lnTo>
                    <a:pt x="5454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952750" y="216058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8636"/>
                  </a:moveTo>
                  <a:lnTo>
                    <a:pt x="5393" y="35454"/>
                  </a:lnTo>
                  <a:lnTo>
                    <a:pt x="17528" y="17727"/>
                  </a:lnTo>
                  <a:lnTo>
                    <a:pt x="37752" y="2727"/>
                  </a:lnTo>
                  <a:lnTo>
                    <a:pt x="60674" y="0"/>
                  </a:lnTo>
                  <a:lnTo>
                    <a:pt x="84943" y="2727"/>
                  </a:lnTo>
                  <a:lnTo>
                    <a:pt x="102471" y="17727"/>
                  </a:lnTo>
                  <a:lnTo>
                    <a:pt x="115955" y="35454"/>
                  </a:lnTo>
                  <a:lnTo>
                    <a:pt x="120000" y="58636"/>
                  </a:lnTo>
                  <a:lnTo>
                    <a:pt x="115955" y="81818"/>
                  </a:lnTo>
                  <a:lnTo>
                    <a:pt x="102471" y="103636"/>
                  </a:lnTo>
                  <a:lnTo>
                    <a:pt x="84943" y="114545"/>
                  </a:lnTo>
                  <a:lnTo>
                    <a:pt x="60674" y="120000"/>
                  </a:lnTo>
                  <a:lnTo>
                    <a:pt x="37752" y="114545"/>
                  </a:lnTo>
                  <a:lnTo>
                    <a:pt x="17528" y="103636"/>
                  </a:lnTo>
                  <a:lnTo>
                    <a:pt x="5393" y="81818"/>
                  </a:lnTo>
                  <a:lnTo>
                    <a:pt x="0" y="58636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000250" y="45640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6363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4943" y="5454"/>
                  </a:lnTo>
                  <a:lnTo>
                    <a:pt x="102471" y="16363"/>
                  </a:lnTo>
                  <a:lnTo>
                    <a:pt x="117303" y="38181"/>
                  </a:lnTo>
                  <a:lnTo>
                    <a:pt x="120000" y="61363"/>
                  </a:lnTo>
                  <a:lnTo>
                    <a:pt x="117303" y="84545"/>
                  </a:lnTo>
                  <a:lnTo>
                    <a:pt x="102471" y="102272"/>
                  </a:lnTo>
                  <a:lnTo>
                    <a:pt x="84943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95325" y="2976562"/>
              <a:ext cx="138112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58" y="38181"/>
                  </a:lnTo>
                  <a:lnTo>
                    <a:pt x="15172" y="17727"/>
                  </a:lnTo>
                  <a:lnTo>
                    <a:pt x="35862" y="5454"/>
                  </a:lnTo>
                  <a:lnTo>
                    <a:pt x="60689" y="0"/>
                  </a:lnTo>
                  <a:lnTo>
                    <a:pt x="84137" y="5454"/>
                  </a:lnTo>
                  <a:lnTo>
                    <a:pt x="102068" y="17727"/>
                  </a:lnTo>
                  <a:lnTo>
                    <a:pt x="117241" y="38181"/>
                  </a:lnTo>
                  <a:lnTo>
                    <a:pt x="120000" y="61363"/>
                  </a:lnTo>
                  <a:lnTo>
                    <a:pt x="117241" y="84545"/>
                  </a:lnTo>
                  <a:lnTo>
                    <a:pt x="102068" y="102272"/>
                  </a:lnTo>
                  <a:lnTo>
                    <a:pt x="84137" y="117272"/>
                  </a:lnTo>
                  <a:lnTo>
                    <a:pt x="60689" y="120000"/>
                  </a:lnTo>
                  <a:lnTo>
                    <a:pt x="35862" y="117272"/>
                  </a:lnTo>
                  <a:lnTo>
                    <a:pt x="15172" y="102272"/>
                  </a:lnTo>
                  <a:lnTo>
                    <a:pt x="2758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566987" y="366553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7727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2247" y="5454"/>
                  </a:lnTo>
                  <a:lnTo>
                    <a:pt x="102471" y="17727"/>
                  </a:lnTo>
                  <a:lnTo>
                    <a:pt x="114606" y="38181"/>
                  </a:lnTo>
                  <a:lnTo>
                    <a:pt x="120000" y="61363"/>
                  </a:lnTo>
                  <a:lnTo>
                    <a:pt x="114606" y="84545"/>
                  </a:lnTo>
                  <a:lnTo>
                    <a:pt x="102471" y="102272"/>
                  </a:lnTo>
                  <a:lnTo>
                    <a:pt x="82247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333750" y="37607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0674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0674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5" name="Shape 1315"/>
            <p:cNvSpPr txBox="1"/>
            <p:nvPr/>
          </p:nvSpPr>
          <p:spPr>
            <a:xfrm>
              <a:off x="3128962" y="207803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833562" y="30876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2817812" y="3590925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203450" y="4487862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908050" y="28844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3611562" y="3676650"/>
              <a:ext cx="1587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21" name="Shape 1321"/>
          <p:cNvGrpSpPr/>
          <p:nvPr/>
        </p:nvGrpSpPr>
        <p:grpSpPr>
          <a:xfrm>
            <a:off x="2076450" y="4951412"/>
            <a:ext cx="917575" cy="617537"/>
            <a:chOff x="2439987" y="3487737"/>
            <a:chExt cx="1425575" cy="958850"/>
          </a:xfrm>
        </p:grpSpPr>
        <p:sp>
          <p:nvSpPr>
            <p:cNvPr id="1322" name="Shape 1322"/>
            <p:cNvSpPr/>
            <p:nvPr/>
          </p:nvSpPr>
          <p:spPr>
            <a:xfrm>
              <a:off x="2439987" y="3487737"/>
              <a:ext cx="1425575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33" y="0"/>
                  </a:moveTo>
                  <a:lnTo>
                    <a:pt x="68285" y="640"/>
                  </a:lnTo>
                  <a:lnTo>
                    <a:pt x="76436" y="1920"/>
                  </a:lnTo>
                  <a:lnTo>
                    <a:pt x="84187" y="4800"/>
                  </a:lnTo>
                  <a:lnTo>
                    <a:pt x="91403" y="8960"/>
                  </a:lnTo>
                  <a:lnTo>
                    <a:pt x="98084" y="13760"/>
                  </a:lnTo>
                  <a:lnTo>
                    <a:pt x="104097" y="19200"/>
                  </a:lnTo>
                  <a:lnTo>
                    <a:pt x="109309" y="25280"/>
                  </a:lnTo>
                  <a:lnTo>
                    <a:pt x="113719" y="32320"/>
                  </a:lnTo>
                  <a:lnTo>
                    <a:pt x="116926" y="40000"/>
                  </a:lnTo>
                  <a:lnTo>
                    <a:pt x="119198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8" y="72320"/>
                  </a:lnTo>
                  <a:lnTo>
                    <a:pt x="116926" y="80000"/>
                  </a:lnTo>
                  <a:lnTo>
                    <a:pt x="113719" y="87680"/>
                  </a:lnTo>
                  <a:lnTo>
                    <a:pt x="109309" y="94400"/>
                  </a:lnTo>
                  <a:lnTo>
                    <a:pt x="104097" y="100800"/>
                  </a:lnTo>
                  <a:lnTo>
                    <a:pt x="98084" y="106240"/>
                  </a:lnTo>
                  <a:lnTo>
                    <a:pt x="91403" y="111040"/>
                  </a:lnTo>
                  <a:lnTo>
                    <a:pt x="84187" y="115200"/>
                  </a:lnTo>
                  <a:lnTo>
                    <a:pt x="76436" y="118080"/>
                  </a:lnTo>
                  <a:lnTo>
                    <a:pt x="68285" y="119360"/>
                  </a:lnTo>
                  <a:lnTo>
                    <a:pt x="60133" y="120000"/>
                  </a:lnTo>
                  <a:lnTo>
                    <a:pt x="52115" y="119360"/>
                  </a:lnTo>
                  <a:lnTo>
                    <a:pt x="43964" y="118080"/>
                  </a:lnTo>
                  <a:lnTo>
                    <a:pt x="36213" y="115200"/>
                  </a:lnTo>
                  <a:lnTo>
                    <a:pt x="28997" y="111040"/>
                  </a:lnTo>
                  <a:lnTo>
                    <a:pt x="22316" y="106240"/>
                  </a:lnTo>
                  <a:lnTo>
                    <a:pt x="16302" y="100800"/>
                  </a:lnTo>
                  <a:lnTo>
                    <a:pt x="11091" y="94400"/>
                  </a:lnTo>
                  <a:lnTo>
                    <a:pt x="6681" y="87680"/>
                  </a:lnTo>
                  <a:lnTo>
                    <a:pt x="3474" y="80000"/>
                  </a:lnTo>
                  <a:lnTo>
                    <a:pt x="1202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202" y="47680"/>
                  </a:lnTo>
                  <a:lnTo>
                    <a:pt x="3474" y="40000"/>
                  </a:lnTo>
                  <a:lnTo>
                    <a:pt x="6681" y="32320"/>
                  </a:lnTo>
                  <a:lnTo>
                    <a:pt x="11091" y="25280"/>
                  </a:lnTo>
                  <a:lnTo>
                    <a:pt x="16302" y="19200"/>
                  </a:lnTo>
                  <a:lnTo>
                    <a:pt x="22316" y="13760"/>
                  </a:lnTo>
                  <a:lnTo>
                    <a:pt x="28997" y="8960"/>
                  </a:lnTo>
                  <a:lnTo>
                    <a:pt x="36213" y="4800"/>
                  </a:lnTo>
                  <a:lnTo>
                    <a:pt x="43964" y="1920"/>
                  </a:lnTo>
                  <a:lnTo>
                    <a:pt x="52115" y="640"/>
                  </a:lnTo>
                  <a:lnTo>
                    <a:pt x="6013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3032125" y="4067175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24" name="Shape 1324"/>
          <p:cNvGrpSpPr/>
          <p:nvPr/>
        </p:nvGrpSpPr>
        <p:grpSpPr>
          <a:xfrm>
            <a:off x="893762" y="4322762"/>
            <a:ext cx="1035050" cy="582612"/>
            <a:chOff x="603250" y="2509837"/>
            <a:chExt cx="1606550" cy="904875"/>
          </a:xfrm>
        </p:grpSpPr>
        <p:sp>
          <p:nvSpPr>
            <p:cNvPr id="1325" name="Shape 1325"/>
            <p:cNvSpPr/>
            <p:nvPr/>
          </p:nvSpPr>
          <p:spPr>
            <a:xfrm>
              <a:off x="603250" y="2794000"/>
              <a:ext cx="1606550" cy="620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015" y="1534"/>
                  </a:moveTo>
                  <a:lnTo>
                    <a:pt x="69486" y="3375"/>
                  </a:lnTo>
                  <a:lnTo>
                    <a:pt x="76956" y="6751"/>
                  </a:lnTo>
                  <a:lnTo>
                    <a:pt x="83833" y="10741"/>
                  </a:lnTo>
                  <a:lnTo>
                    <a:pt x="90830" y="15345"/>
                  </a:lnTo>
                  <a:lnTo>
                    <a:pt x="96996" y="20562"/>
                  </a:lnTo>
                  <a:lnTo>
                    <a:pt x="102569" y="26700"/>
                  </a:lnTo>
                  <a:lnTo>
                    <a:pt x="107430" y="33145"/>
                  </a:lnTo>
                  <a:lnTo>
                    <a:pt x="111818" y="39897"/>
                  </a:lnTo>
                  <a:lnTo>
                    <a:pt x="115138" y="47263"/>
                  </a:lnTo>
                  <a:lnTo>
                    <a:pt x="117747" y="55242"/>
                  </a:lnTo>
                  <a:lnTo>
                    <a:pt x="119288" y="62301"/>
                  </a:lnTo>
                  <a:lnTo>
                    <a:pt x="120000" y="69667"/>
                  </a:lnTo>
                  <a:lnTo>
                    <a:pt x="119762" y="77033"/>
                  </a:lnTo>
                  <a:lnTo>
                    <a:pt x="118458" y="84398"/>
                  </a:lnTo>
                  <a:lnTo>
                    <a:pt x="116442" y="90843"/>
                  </a:lnTo>
                  <a:lnTo>
                    <a:pt x="113359" y="97595"/>
                  </a:lnTo>
                  <a:lnTo>
                    <a:pt x="109565" y="102813"/>
                  </a:lnTo>
                  <a:lnTo>
                    <a:pt x="104940" y="108030"/>
                  </a:lnTo>
                  <a:lnTo>
                    <a:pt x="99841" y="112020"/>
                  </a:lnTo>
                  <a:lnTo>
                    <a:pt x="93675" y="115396"/>
                  </a:lnTo>
                  <a:lnTo>
                    <a:pt x="87272" y="118158"/>
                  </a:lnTo>
                  <a:lnTo>
                    <a:pt x="80276" y="119386"/>
                  </a:lnTo>
                  <a:lnTo>
                    <a:pt x="73043" y="120000"/>
                  </a:lnTo>
                  <a:lnTo>
                    <a:pt x="65691" y="120000"/>
                  </a:lnTo>
                  <a:lnTo>
                    <a:pt x="57984" y="118772"/>
                  </a:lnTo>
                  <a:lnTo>
                    <a:pt x="50513" y="116624"/>
                  </a:lnTo>
                  <a:lnTo>
                    <a:pt x="43043" y="113554"/>
                  </a:lnTo>
                  <a:lnTo>
                    <a:pt x="36166" y="109565"/>
                  </a:lnTo>
                  <a:lnTo>
                    <a:pt x="29525" y="104961"/>
                  </a:lnTo>
                  <a:lnTo>
                    <a:pt x="23122" y="99437"/>
                  </a:lnTo>
                  <a:lnTo>
                    <a:pt x="17430" y="93606"/>
                  </a:lnTo>
                  <a:lnTo>
                    <a:pt x="12569" y="86854"/>
                  </a:lnTo>
                  <a:lnTo>
                    <a:pt x="8181" y="80409"/>
                  </a:lnTo>
                  <a:lnTo>
                    <a:pt x="4861" y="73043"/>
                  </a:lnTo>
                  <a:lnTo>
                    <a:pt x="2252" y="65063"/>
                  </a:lnTo>
                  <a:lnTo>
                    <a:pt x="711" y="57698"/>
                  </a:lnTo>
                  <a:lnTo>
                    <a:pt x="0" y="50332"/>
                  </a:lnTo>
                  <a:lnTo>
                    <a:pt x="237" y="42659"/>
                  </a:lnTo>
                  <a:lnTo>
                    <a:pt x="1541" y="35907"/>
                  </a:lnTo>
                  <a:lnTo>
                    <a:pt x="3557" y="29156"/>
                  </a:lnTo>
                  <a:lnTo>
                    <a:pt x="6640" y="22710"/>
                  </a:lnTo>
                  <a:lnTo>
                    <a:pt x="10553" y="17493"/>
                  </a:lnTo>
                  <a:lnTo>
                    <a:pt x="15177" y="11969"/>
                  </a:lnTo>
                  <a:lnTo>
                    <a:pt x="20276" y="7979"/>
                  </a:lnTo>
                  <a:lnTo>
                    <a:pt x="26442" y="4910"/>
                  </a:lnTo>
                  <a:lnTo>
                    <a:pt x="32845" y="2148"/>
                  </a:lnTo>
                  <a:lnTo>
                    <a:pt x="39723" y="920"/>
                  </a:lnTo>
                  <a:lnTo>
                    <a:pt x="46956" y="0"/>
                  </a:lnTo>
                  <a:lnTo>
                    <a:pt x="54426" y="0"/>
                  </a:lnTo>
                  <a:lnTo>
                    <a:pt x="62015" y="153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6" name="Shape 1326"/>
            <p:cNvSpPr txBox="1"/>
            <p:nvPr/>
          </p:nvSpPr>
          <p:spPr>
            <a:xfrm>
              <a:off x="1450975" y="2509837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27" name="Shape 1327"/>
          <p:cNvGrpSpPr/>
          <p:nvPr/>
        </p:nvGrpSpPr>
        <p:grpSpPr>
          <a:xfrm>
            <a:off x="668337" y="3886200"/>
            <a:ext cx="2578100" cy="2286000"/>
            <a:chOff x="252412" y="1831975"/>
            <a:chExt cx="4005262" cy="3551237"/>
          </a:xfrm>
        </p:grpSpPr>
        <p:sp>
          <p:nvSpPr>
            <p:cNvPr id="1328" name="Shape 1328"/>
            <p:cNvSpPr txBox="1"/>
            <p:nvPr/>
          </p:nvSpPr>
          <p:spPr>
            <a:xfrm>
              <a:off x="3470275" y="1851025"/>
              <a:ext cx="176212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52412" y="1831975"/>
              <a:ext cx="4005262" cy="3551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1" y="0"/>
                  </a:moveTo>
                  <a:lnTo>
                    <a:pt x="64827" y="107"/>
                  </a:lnTo>
                  <a:lnTo>
                    <a:pt x="69774" y="804"/>
                  </a:lnTo>
                  <a:lnTo>
                    <a:pt x="74625" y="1716"/>
                  </a:lnTo>
                  <a:lnTo>
                    <a:pt x="79334" y="3111"/>
                  </a:lnTo>
                  <a:lnTo>
                    <a:pt x="83995" y="4988"/>
                  </a:lnTo>
                  <a:lnTo>
                    <a:pt x="88513" y="7188"/>
                  </a:lnTo>
                  <a:lnTo>
                    <a:pt x="92746" y="9602"/>
                  </a:lnTo>
                  <a:lnTo>
                    <a:pt x="96741" y="12498"/>
                  </a:lnTo>
                  <a:lnTo>
                    <a:pt x="100546" y="15717"/>
                  </a:lnTo>
                  <a:lnTo>
                    <a:pt x="104066" y="19204"/>
                  </a:lnTo>
                  <a:lnTo>
                    <a:pt x="107253" y="23012"/>
                  </a:lnTo>
                  <a:lnTo>
                    <a:pt x="110107" y="27089"/>
                  </a:lnTo>
                  <a:lnTo>
                    <a:pt x="112675" y="31274"/>
                  </a:lnTo>
                  <a:lnTo>
                    <a:pt x="114863" y="35780"/>
                  </a:lnTo>
                  <a:lnTo>
                    <a:pt x="116718" y="40393"/>
                  </a:lnTo>
                  <a:lnTo>
                    <a:pt x="118145" y="45167"/>
                  </a:lnTo>
                  <a:lnTo>
                    <a:pt x="119191" y="49888"/>
                  </a:lnTo>
                  <a:lnTo>
                    <a:pt x="119809" y="54877"/>
                  </a:lnTo>
                  <a:lnTo>
                    <a:pt x="120000" y="59865"/>
                  </a:lnTo>
                  <a:lnTo>
                    <a:pt x="119809" y="64854"/>
                  </a:lnTo>
                  <a:lnTo>
                    <a:pt x="119191" y="69682"/>
                  </a:lnTo>
                  <a:lnTo>
                    <a:pt x="118145" y="74564"/>
                  </a:lnTo>
                  <a:lnTo>
                    <a:pt x="116718" y="79338"/>
                  </a:lnTo>
                  <a:lnTo>
                    <a:pt x="114958" y="83951"/>
                  </a:lnTo>
                  <a:lnTo>
                    <a:pt x="112818" y="88350"/>
                  </a:lnTo>
                  <a:lnTo>
                    <a:pt x="110202" y="92641"/>
                  </a:lnTo>
                  <a:lnTo>
                    <a:pt x="107348" y="96718"/>
                  </a:lnTo>
                  <a:lnTo>
                    <a:pt x="104161" y="100527"/>
                  </a:lnTo>
                  <a:lnTo>
                    <a:pt x="100642" y="104014"/>
                  </a:lnTo>
                  <a:lnTo>
                    <a:pt x="96932" y="107232"/>
                  </a:lnTo>
                  <a:lnTo>
                    <a:pt x="92841" y="110129"/>
                  </a:lnTo>
                  <a:lnTo>
                    <a:pt x="88608" y="112704"/>
                  </a:lnTo>
                  <a:lnTo>
                    <a:pt x="84185" y="114903"/>
                  </a:lnTo>
                  <a:lnTo>
                    <a:pt x="79571" y="116620"/>
                  </a:lnTo>
                  <a:lnTo>
                    <a:pt x="74815" y="118122"/>
                  </a:lnTo>
                  <a:lnTo>
                    <a:pt x="69964" y="119141"/>
                  </a:lnTo>
                  <a:lnTo>
                    <a:pt x="65065" y="119731"/>
                  </a:lnTo>
                  <a:lnTo>
                    <a:pt x="60118" y="120000"/>
                  </a:lnTo>
                  <a:lnTo>
                    <a:pt x="55172" y="119731"/>
                  </a:lnTo>
                  <a:lnTo>
                    <a:pt x="50225" y="119141"/>
                  </a:lnTo>
                  <a:lnTo>
                    <a:pt x="45374" y="118122"/>
                  </a:lnTo>
                  <a:lnTo>
                    <a:pt x="40665" y="116727"/>
                  </a:lnTo>
                  <a:lnTo>
                    <a:pt x="36004" y="115011"/>
                  </a:lnTo>
                  <a:lnTo>
                    <a:pt x="31486" y="112811"/>
                  </a:lnTo>
                  <a:lnTo>
                    <a:pt x="27300" y="110236"/>
                  </a:lnTo>
                  <a:lnTo>
                    <a:pt x="23258" y="107340"/>
                  </a:lnTo>
                  <a:lnTo>
                    <a:pt x="19453" y="104228"/>
                  </a:lnTo>
                  <a:lnTo>
                    <a:pt x="15980" y="100634"/>
                  </a:lnTo>
                  <a:lnTo>
                    <a:pt x="12746" y="96933"/>
                  </a:lnTo>
                  <a:lnTo>
                    <a:pt x="9892" y="92856"/>
                  </a:lnTo>
                  <a:lnTo>
                    <a:pt x="7324" y="88565"/>
                  </a:lnTo>
                  <a:lnTo>
                    <a:pt x="5136" y="84166"/>
                  </a:lnTo>
                  <a:lnTo>
                    <a:pt x="3281" y="79552"/>
                  </a:lnTo>
                  <a:lnTo>
                    <a:pt x="1854" y="74778"/>
                  </a:lnTo>
                  <a:lnTo>
                    <a:pt x="808" y="69950"/>
                  </a:lnTo>
                  <a:lnTo>
                    <a:pt x="190" y="65069"/>
                  </a:lnTo>
                  <a:lnTo>
                    <a:pt x="0" y="60080"/>
                  </a:lnTo>
                  <a:lnTo>
                    <a:pt x="190" y="55091"/>
                  </a:lnTo>
                  <a:lnTo>
                    <a:pt x="808" y="50156"/>
                  </a:lnTo>
                  <a:lnTo>
                    <a:pt x="1854" y="45382"/>
                  </a:lnTo>
                  <a:lnTo>
                    <a:pt x="3281" y="40500"/>
                  </a:lnTo>
                  <a:lnTo>
                    <a:pt x="5041" y="35994"/>
                  </a:lnTo>
                  <a:lnTo>
                    <a:pt x="7229" y="31488"/>
                  </a:lnTo>
                  <a:lnTo>
                    <a:pt x="9797" y="27197"/>
                  </a:lnTo>
                  <a:lnTo>
                    <a:pt x="12651" y="23120"/>
                  </a:lnTo>
                  <a:lnTo>
                    <a:pt x="15838" y="19418"/>
                  </a:lnTo>
                  <a:lnTo>
                    <a:pt x="19357" y="15824"/>
                  </a:lnTo>
                  <a:lnTo>
                    <a:pt x="23067" y="12713"/>
                  </a:lnTo>
                  <a:lnTo>
                    <a:pt x="27158" y="9816"/>
                  </a:lnTo>
                  <a:lnTo>
                    <a:pt x="31391" y="7295"/>
                  </a:lnTo>
                  <a:lnTo>
                    <a:pt x="35814" y="5096"/>
                  </a:lnTo>
                  <a:lnTo>
                    <a:pt x="40428" y="3218"/>
                  </a:lnTo>
                  <a:lnTo>
                    <a:pt x="45184" y="1823"/>
                  </a:lnTo>
                  <a:lnTo>
                    <a:pt x="50035" y="804"/>
                  </a:lnTo>
                  <a:lnTo>
                    <a:pt x="54982" y="214"/>
                  </a:lnTo>
                  <a:lnTo>
                    <a:pt x="598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1665287" y="4837112"/>
            <a:ext cx="1357312" cy="1052512"/>
            <a:chOff x="1801812" y="3308350"/>
            <a:chExt cx="2108200" cy="1635125"/>
          </a:xfrm>
        </p:grpSpPr>
        <p:sp>
          <p:nvSpPr>
            <p:cNvPr id="1331" name="Shape 1331"/>
            <p:cNvSpPr txBox="1"/>
            <p:nvPr/>
          </p:nvSpPr>
          <p:spPr>
            <a:xfrm>
              <a:off x="1801812" y="3890962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870075" y="3308350"/>
              <a:ext cx="2039937" cy="1635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408" y="18873"/>
                  </a:moveTo>
                  <a:lnTo>
                    <a:pt x="45478" y="14330"/>
                  </a:lnTo>
                  <a:lnTo>
                    <a:pt x="51922" y="10368"/>
                  </a:lnTo>
                  <a:lnTo>
                    <a:pt x="58459" y="7106"/>
                  </a:lnTo>
                  <a:lnTo>
                    <a:pt x="64902" y="4310"/>
                  </a:lnTo>
                  <a:lnTo>
                    <a:pt x="71346" y="2097"/>
                  </a:lnTo>
                  <a:lnTo>
                    <a:pt x="77603" y="815"/>
                  </a:lnTo>
                  <a:lnTo>
                    <a:pt x="83673" y="0"/>
                  </a:lnTo>
                  <a:lnTo>
                    <a:pt x="89556" y="0"/>
                  </a:lnTo>
                  <a:lnTo>
                    <a:pt x="94972" y="815"/>
                  </a:lnTo>
                  <a:lnTo>
                    <a:pt x="100015" y="2097"/>
                  </a:lnTo>
                  <a:lnTo>
                    <a:pt x="104684" y="4077"/>
                  </a:lnTo>
                  <a:lnTo>
                    <a:pt x="108700" y="6873"/>
                  </a:lnTo>
                  <a:lnTo>
                    <a:pt x="112342" y="10135"/>
                  </a:lnTo>
                  <a:lnTo>
                    <a:pt x="115237" y="14097"/>
                  </a:lnTo>
                  <a:lnTo>
                    <a:pt x="117385" y="18640"/>
                  </a:lnTo>
                  <a:lnTo>
                    <a:pt x="119066" y="23417"/>
                  </a:lnTo>
                  <a:lnTo>
                    <a:pt x="119813" y="29009"/>
                  </a:lnTo>
                  <a:lnTo>
                    <a:pt x="120000" y="34718"/>
                  </a:lnTo>
                  <a:lnTo>
                    <a:pt x="119439" y="40776"/>
                  </a:lnTo>
                  <a:lnTo>
                    <a:pt x="118225" y="47067"/>
                  </a:lnTo>
                  <a:lnTo>
                    <a:pt x="116451" y="53359"/>
                  </a:lnTo>
                  <a:lnTo>
                    <a:pt x="113743" y="59883"/>
                  </a:lnTo>
                  <a:lnTo>
                    <a:pt x="110568" y="66407"/>
                  </a:lnTo>
                  <a:lnTo>
                    <a:pt x="106926" y="72699"/>
                  </a:lnTo>
                  <a:lnTo>
                    <a:pt x="102443" y="78990"/>
                  </a:lnTo>
                  <a:lnTo>
                    <a:pt x="97587" y="85048"/>
                  </a:lnTo>
                  <a:lnTo>
                    <a:pt x="92357" y="90873"/>
                  </a:lnTo>
                  <a:lnTo>
                    <a:pt x="86661" y="96349"/>
                  </a:lnTo>
                  <a:lnTo>
                    <a:pt x="80871" y="101359"/>
                  </a:lnTo>
                  <a:lnTo>
                    <a:pt x="74614" y="105669"/>
                  </a:lnTo>
                  <a:lnTo>
                    <a:pt x="68077" y="109747"/>
                  </a:lnTo>
                  <a:lnTo>
                    <a:pt x="61634" y="113242"/>
                  </a:lnTo>
                  <a:lnTo>
                    <a:pt x="55190" y="116038"/>
                  </a:lnTo>
                  <a:lnTo>
                    <a:pt x="48747" y="118019"/>
                  </a:lnTo>
                  <a:lnTo>
                    <a:pt x="42490" y="119533"/>
                  </a:lnTo>
                  <a:lnTo>
                    <a:pt x="36420" y="120000"/>
                  </a:lnTo>
                  <a:lnTo>
                    <a:pt x="30536" y="120000"/>
                  </a:lnTo>
                  <a:lnTo>
                    <a:pt x="25120" y="119533"/>
                  </a:lnTo>
                  <a:lnTo>
                    <a:pt x="19984" y="118019"/>
                  </a:lnTo>
                  <a:lnTo>
                    <a:pt x="15408" y="116038"/>
                  </a:lnTo>
                  <a:lnTo>
                    <a:pt x="11299" y="113242"/>
                  </a:lnTo>
                  <a:lnTo>
                    <a:pt x="7937" y="109980"/>
                  </a:lnTo>
                  <a:lnTo>
                    <a:pt x="4856" y="105902"/>
                  </a:lnTo>
                  <a:lnTo>
                    <a:pt x="2614" y="101708"/>
                  </a:lnTo>
                  <a:lnTo>
                    <a:pt x="1214" y="96582"/>
                  </a:lnTo>
                  <a:lnTo>
                    <a:pt x="186" y="91339"/>
                  </a:lnTo>
                  <a:lnTo>
                    <a:pt x="0" y="85514"/>
                  </a:lnTo>
                  <a:lnTo>
                    <a:pt x="653" y="79572"/>
                  </a:lnTo>
                  <a:lnTo>
                    <a:pt x="1867" y="73281"/>
                  </a:lnTo>
                  <a:lnTo>
                    <a:pt x="3642" y="66640"/>
                  </a:lnTo>
                  <a:lnTo>
                    <a:pt x="6256" y="60116"/>
                  </a:lnTo>
                  <a:lnTo>
                    <a:pt x="9525" y="53825"/>
                  </a:lnTo>
                  <a:lnTo>
                    <a:pt x="13354" y="47300"/>
                  </a:lnTo>
                  <a:lnTo>
                    <a:pt x="17556" y="41009"/>
                  </a:lnTo>
                  <a:lnTo>
                    <a:pt x="22412" y="34951"/>
                  </a:lnTo>
                  <a:lnTo>
                    <a:pt x="27735" y="29242"/>
                  </a:lnTo>
                  <a:lnTo>
                    <a:pt x="33338" y="23883"/>
                  </a:lnTo>
                  <a:lnTo>
                    <a:pt x="39408" y="1887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3" name="Shape 1333"/>
          <p:cNvGrpSpPr/>
          <p:nvPr/>
        </p:nvGrpSpPr>
        <p:grpSpPr>
          <a:xfrm>
            <a:off x="696912" y="4168775"/>
            <a:ext cx="2432050" cy="1789112"/>
            <a:chOff x="296862" y="2270125"/>
            <a:chExt cx="3778250" cy="2779712"/>
          </a:xfrm>
        </p:grpSpPr>
        <p:sp>
          <p:nvSpPr>
            <p:cNvPr id="1334" name="Shape 1334"/>
            <p:cNvSpPr txBox="1"/>
            <p:nvPr/>
          </p:nvSpPr>
          <p:spPr>
            <a:xfrm>
              <a:off x="661987" y="4195762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96862" y="2270125"/>
              <a:ext cx="3778250" cy="2779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42" y="0"/>
                  </a:moveTo>
                  <a:lnTo>
                    <a:pt x="64285" y="0"/>
                  </a:lnTo>
                  <a:lnTo>
                    <a:pt x="69277" y="616"/>
                  </a:lnTo>
                  <a:lnTo>
                    <a:pt x="74319" y="1507"/>
                  </a:lnTo>
                  <a:lnTo>
                    <a:pt x="79210" y="2809"/>
                  </a:lnTo>
                  <a:lnTo>
                    <a:pt x="83899" y="4591"/>
                  </a:lnTo>
                  <a:lnTo>
                    <a:pt x="88487" y="6784"/>
                  </a:lnTo>
                  <a:lnTo>
                    <a:pt x="92873" y="9320"/>
                  </a:lnTo>
                  <a:lnTo>
                    <a:pt x="97008" y="12267"/>
                  </a:lnTo>
                  <a:lnTo>
                    <a:pt x="100941" y="15556"/>
                  </a:lnTo>
                  <a:lnTo>
                    <a:pt x="104521" y="19120"/>
                  </a:lnTo>
                  <a:lnTo>
                    <a:pt x="107798" y="22958"/>
                  </a:lnTo>
                  <a:lnTo>
                    <a:pt x="110621" y="27070"/>
                  </a:lnTo>
                  <a:lnTo>
                    <a:pt x="113243" y="31524"/>
                  </a:lnTo>
                  <a:lnTo>
                    <a:pt x="115411" y="36116"/>
                  </a:lnTo>
                  <a:lnTo>
                    <a:pt x="117176" y="40845"/>
                  </a:lnTo>
                  <a:lnTo>
                    <a:pt x="118487" y="45711"/>
                  </a:lnTo>
                  <a:lnTo>
                    <a:pt x="119495" y="50782"/>
                  </a:lnTo>
                  <a:lnTo>
                    <a:pt x="120000" y="55785"/>
                  </a:lnTo>
                  <a:lnTo>
                    <a:pt x="120000" y="60788"/>
                  </a:lnTo>
                  <a:lnTo>
                    <a:pt x="119697" y="65996"/>
                  </a:lnTo>
                  <a:lnTo>
                    <a:pt x="118941" y="70999"/>
                  </a:lnTo>
                  <a:lnTo>
                    <a:pt x="117731" y="75933"/>
                  </a:lnTo>
                  <a:lnTo>
                    <a:pt x="116067" y="80799"/>
                  </a:lnTo>
                  <a:lnTo>
                    <a:pt x="114000" y="85528"/>
                  </a:lnTo>
                  <a:lnTo>
                    <a:pt x="111630" y="89982"/>
                  </a:lnTo>
                  <a:lnTo>
                    <a:pt x="108907" y="94437"/>
                  </a:lnTo>
                  <a:lnTo>
                    <a:pt x="105731" y="98412"/>
                  </a:lnTo>
                  <a:lnTo>
                    <a:pt x="102252" y="102250"/>
                  </a:lnTo>
                  <a:lnTo>
                    <a:pt x="98521" y="105676"/>
                  </a:lnTo>
                  <a:lnTo>
                    <a:pt x="94386" y="108760"/>
                  </a:lnTo>
                  <a:lnTo>
                    <a:pt x="90100" y="111570"/>
                  </a:lnTo>
                  <a:lnTo>
                    <a:pt x="85663" y="114106"/>
                  </a:lnTo>
                  <a:lnTo>
                    <a:pt x="80974" y="116025"/>
                  </a:lnTo>
                  <a:lnTo>
                    <a:pt x="76033" y="117669"/>
                  </a:lnTo>
                  <a:lnTo>
                    <a:pt x="71142" y="118972"/>
                  </a:lnTo>
                  <a:lnTo>
                    <a:pt x="66000" y="119725"/>
                  </a:lnTo>
                  <a:lnTo>
                    <a:pt x="61008" y="120000"/>
                  </a:lnTo>
                  <a:lnTo>
                    <a:pt x="55865" y="120000"/>
                  </a:lnTo>
                  <a:lnTo>
                    <a:pt x="50873" y="119383"/>
                  </a:lnTo>
                  <a:lnTo>
                    <a:pt x="45831" y="118560"/>
                  </a:lnTo>
                  <a:lnTo>
                    <a:pt x="40941" y="117190"/>
                  </a:lnTo>
                  <a:lnTo>
                    <a:pt x="36252" y="115408"/>
                  </a:lnTo>
                  <a:lnTo>
                    <a:pt x="31563" y="113215"/>
                  </a:lnTo>
                  <a:lnTo>
                    <a:pt x="27176" y="110679"/>
                  </a:lnTo>
                  <a:lnTo>
                    <a:pt x="23042" y="107732"/>
                  </a:lnTo>
                  <a:lnTo>
                    <a:pt x="19210" y="104443"/>
                  </a:lnTo>
                  <a:lnTo>
                    <a:pt x="15630" y="100948"/>
                  </a:lnTo>
                  <a:lnTo>
                    <a:pt x="12352" y="97041"/>
                  </a:lnTo>
                  <a:lnTo>
                    <a:pt x="9378" y="92929"/>
                  </a:lnTo>
                  <a:lnTo>
                    <a:pt x="6907" y="88475"/>
                  </a:lnTo>
                  <a:lnTo>
                    <a:pt x="4689" y="84020"/>
                  </a:lnTo>
                  <a:lnTo>
                    <a:pt x="2974" y="79154"/>
                  </a:lnTo>
                  <a:lnTo>
                    <a:pt x="1563" y="74288"/>
                  </a:lnTo>
                  <a:lnTo>
                    <a:pt x="655" y="69286"/>
                  </a:lnTo>
                  <a:lnTo>
                    <a:pt x="100" y="64214"/>
                  </a:lnTo>
                  <a:lnTo>
                    <a:pt x="0" y="59211"/>
                  </a:lnTo>
                  <a:lnTo>
                    <a:pt x="453" y="54003"/>
                  </a:lnTo>
                  <a:lnTo>
                    <a:pt x="1210" y="49000"/>
                  </a:lnTo>
                  <a:lnTo>
                    <a:pt x="2420" y="44066"/>
                  </a:lnTo>
                  <a:lnTo>
                    <a:pt x="4033" y="39200"/>
                  </a:lnTo>
                  <a:lnTo>
                    <a:pt x="6000" y="34471"/>
                  </a:lnTo>
                  <a:lnTo>
                    <a:pt x="8420" y="30017"/>
                  </a:lnTo>
                  <a:lnTo>
                    <a:pt x="11243" y="25631"/>
                  </a:lnTo>
                  <a:lnTo>
                    <a:pt x="14420" y="21587"/>
                  </a:lnTo>
                  <a:lnTo>
                    <a:pt x="17899" y="17749"/>
                  </a:lnTo>
                  <a:lnTo>
                    <a:pt x="21630" y="14323"/>
                  </a:lnTo>
                  <a:lnTo>
                    <a:pt x="25663" y="11239"/>
                  </a:lnTo>
                  <a:lnTo>
                    <a:pt x="30000" y="8429"/>
                  </a:lnTo>
                  <a:lnTo>
                    <a:pt x="34487" y="5893"/>
                  </a:lnTo>
                  <a:lnTo>
                    <a:pt x="39176" y="3974"/>
                  </a:lnTo>
                  <a:lnTo>
                    <a:pt x="44067" y="2398"/>
                  </a:lnTo>
                  <a:lnTo>
                    <a:pt x="49008" y="1027"/>
                  </a:lnTo>
                  <a:lnTo>
                    <a:pt x="54000" y="274"/>
                  </a:lnTo>
                  <a:lnTo>
                    <a:pt x="5914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6" name="Shape 1336"/>
          <p:cNvGrpSpPr/>
          <p:nvPr/>
        </p:nvGrpSpPr>
        <p:grpSpPr>
          <a:xfrm>
            <a:off x="6157912" y="1452562"/>
            <a:ext cx="1979612" cy="1797050"/>
            <a:chOff x="608012" y="2281237"/>
            <a:chExt cx="3019425" cy="2741612"/>
          </a:xfrm>
        </p:grpSpPr>
        <p:sp>
          <p:nvSpPr>
            <p:cNvPr id="1337" name="Shape 1337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Shape 1343"/>
            <p:cNvSpPr txBox="1"/>
            <p:nvPr/>
          </p:nvSpPr>
          <p:spPr>
            <a:xfrm>
              <a:off x="3000375" y="2281237"/>
              <a:ext cx="153987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44" name="Shape 1344"/>
            <p:cNvSpPr txBox="1"/>
            <p:nvPr/>
          </p:nvSpPr>
          <p:spPr>
            <a:xfrm>
              <a:off x="1728787" y="32718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45" name="Shape 1345"/>
            <p:cNvSpPr txBox="1"/>
            <p:nvPr/>
          </p:nvSpPr>
          <p:spPr>
            <a:xfrm>
              <a:off x="2697162" y="3768725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2093912" y="464978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820737" y="3079750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3471862" y="38560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49" name="Shape 1349"/>
          <p:cNvGrpSpPr/>
          <p:nvPr/>
        </p:nvGrpSpPr>
        <p:grpSpPr>
          <a:xfrm>
            <a:off x="7285037" y="2360612"/>
            <a:ext cx="919162" cy="617537"/>
            <a:chOff x="2325687" y="3665537"/>
            <a:chExt cx="1401762" cy="942975"/>
          </a:xfrm>
        </p:grpSpPr>
        <p:sp>
          <p:nvSpPr>
            <p:cNvPr id="1350" name="Shape 1350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2906712" y="42354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52" name="Shape 1352"/>
          <p:cNvGrpSpPr/>
          <p:nvPr/>
        </p:nvGrpSpPr>
        <p:grpSpPr>
          <a:xfrm>
            <a:off x="6100762" y="1730375"/>
            <a:ext cx="1036637" cy="584200"/>
            <a:chOff x="520700" y="2705100"/>
            <a:chExt cx="1579562" cy="890587"/>
          </a:xfrm>
        </p:grpSpPr>
        <p:sp>
          <p:nvSpPr>
            <p:cNvPr id="1353" name="Shape 1353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4" name="Shape 1354"/>
            <p:cNvSpPr txBox="1"/>
            <p:nvPr/>
          </p:nvSpPr>
          <p:spPr>
            <a:xfrm>
              <a:off x="1355725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55" name="Shape 1355"/>
          <p:cNvGrpSpPr/>
          <p:nvPr/>
        </p:nvGrpSpPr>
        <p:grpSpPr>
          <a:xfrm>
            <a:off x="5875337" y="1293812"/>
            <a:ext cx="2582863" cy="2287587"/>
            <a:chOff x="176212" y="2039937"/>
            <a:chExt cx="3938588" cy="3487737"/>
          </a:xfrm>
        </p:grpSpPr>
        <p:sp>
          <p:nvSpPr>
            <p:cNvPr id="1356" name="Shape 1356"/>
            <p:cNvSpPr txBox="1"/>
            <p:nvPr/>
          </p:nvSpPr>
          <p:spPr>
            <a:xfrm>
              <a:off x="3943350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8" name="Shape 1358"/>
          <p:cNvGrpSpPr/>
          <p:nvPr/>
        </p:nvGrpSpPr>
        <p:grpSpPr>
          <a:xfrm>
            <a:off x="6873875" y="2211387"/>
            <a:ext cx="1416050" cy="1084262"/>
            <a:chOff x="1698625" y="3440112"/>
            <a:chExt cx="2160587" cy="1652587"/>
          </a:xfrm>
        </p:grpSpPr>
        <p:sp>
          <p:nvSpPr>
            <p:cNvPr id="1359" name="Shape 1359"/>
            <p:cNvSpPr txBox="1"/>
            <p:nvPr/>
          </p:nvSpPr>
          <p:spPr>
            <a:xfrm>
              <a:off x="1698625" y="40640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1" name="Shape 1361"/>
          <p:cNvGrpSpPr/>
          <p:nvPr/>
        </p:nvGrpSpPr>
        <p:grpSpPr>
          <a:xfrm>
            <a:off x="6043612" y="1384300"/>
            <a:ext cx="1905000" cy="996950"/>
            <a:chOff x="431800" y="2178050"/>
            <a:chExt cx="2906712" cy="1520825"/>
          </a:xfrm>
        </p:grpSpPr>
        <p:sp>
          <p:nvSpPr>
            <p:cNvPr id="1362" name="Shape 1362"/>
            <p:cNvSpPr txBox="1"/>
            <p:nvPr/>
          </p:nvSpPr>
          <p:spPr>
            <a:xfrm>
              <a:off x="1849437" y="21907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4" name="Shape 1364"/>
          <p:cNvGrpSpPr/>
          <p:nvPr/>
        </p:nvGrpSpPr>
        <p:grpSpPr>
          <a:xfrm>
            <a:off x="1009650" y="1362075"/>
            <a:ext cx="1990725" cy="1806575"/>
            <a:chOff x="747712" y="1773237"/>
            <a:chExt cx="3071812" cy="2786062"/>
          </a:xfrm>
        </p:grpSpPr>
        <p:sp>
          <p:nvSpPr>
            <p:cNvPr id="1365" name="Shape 1365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1" name="Shape 1371"/>
            <p:cNvSpPr txBox="1"/>
            <p:nvPr/>
          </p:nvSpPr>
          <p:spPr>
            <a:xfrm>
              <a:off x="3227387" y="1773237"/>
              <a:ext cx="1555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1993900" y="28019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2873375" y="32845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257425" y="4183062"/>
              <a:ext cx="1555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1028700" y="258127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3662362" y="337502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2141537" y="2070100"/>
            <a:ext cx="923925" cy="592137"/>
            <a:chOff x="2495550" y="2865437"/>
            <a:chExt cx="1423987" cy="912812"/>
          </a:xfrm>
        </p:grpSpPr>
        <p:sp>
          <p:nvSpPr>
            <p:cNvPr id="1378" name="Shape 1378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3084512" y="2865437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865187" y="1825625"/>
            <a:ext cx="1125537" cy="742950"/>
            <a:chOff x="527050" y="2489200"/>
            <a:chExt cx="1735137" cy="1144587"/>
          </a:xfrm>
        </p:grpSpPr>
        <p:sp>
          <p:nvSpPr>
            <p:cNvPr id="1381" name="Shape 1381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2" name="Shape 1382"/>
            <p:cNvSpPr txBox="1"/>
            <p:nvPr/>
          </p:nvSpPr>
          <p:spPr>
            <a:xfrm>
              <a:off x="1506537" y="3257550"/>
              <a:ext cx="1730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812800" y="1555750"/>
            <a:ext cx="2382837" cy="1358901"/>
            <a:chOff x="444500" y="2071687"/>
            <a:chExt cx="3675062" cy="2097088"/>
          </a:xfrm>
        </p:grpSpPr>
        <p:sp>
          <p:nvSpPr>
            <p:cNvPr id="1384" name="Shape 1384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2206625" y="2071687"/>
              <a:ext cx="174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771525" y="1477962"/>
            <a:ext cx="2462212" cy="1887537"/>
            <a:chOff x="382587" y="1951037"/>
            <a:chExt cx="3795712" cy="2911475"/>
          </a:xfrm>
        </p:grpSpPr>
        <p:sp>
          <p:nvSpPr>
            <p:cNvPr id="1387" name="Shape 1387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8" name="Shape 1388"/>
            <p:cNvSpPr txBox="1"/>
            <p:nvPr/>
          </p:nvSpPr>
          <p:spPr>
            <a:xfrm>
              <a:off x="1965325" y="4486275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723900" y="1216025"/>
            <a:ext cx="2595562" cy="2289175"/>
            <a:chOff x="307975" y="1547812"/>
            <a:chExt cx="4003675" cy="3530600"/>
          </a:xfrm>
        </p:grpSpPr>
        <p:sp>
          <p:nvSpPr>
            <p:cNvPr id="1390" name="Shape 1390"/>
            <p:cNvSpPr txBox="1"/>
            <p:nvPr/>
          </p:nvSpPr>
          <p:spPr>
            <a:xfrm>
              <a:off x="3394075" y="1547812"/>
              <a:ext cx="173037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860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</a:p>
        </p:txBody>
      </p:sp>
      <p:sp>
        <p:nvSpPr>
          <p:cNvPr id="1397" name="Shape 139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881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13849829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MST (Minimum Spanning Tree)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tree that consists of any point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successive steps, look for the closest pair of points (p, q)  such that one point (p) is in the current tree but the other (q) is not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q to the tree and put an edge between p and q</a:t>
            </a:r>
          </a:p>
        </p:txBody>
      </p:sp>
      <p:pic>
        <p:nvPicPr>
          <p:cNvPr id="1410" name="Shape 14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955" b="2488"/>
          <a:stretch/>
        </p:blipFill>
        <p:spPr>
          <a:xfrm>
            <a:off x="107950" y="3267075"/>
            <a:ext cx="43116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3063" t="4977" r="14152" b="2955"/>
          <a:stretch/>
        </p:blipFill>
        <p:spPr>
          <a:xfrm>
            <a:off x="4572000" y="3332162"/>
            <a:ext cx="3962400" cy="299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3241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17" name="Shape 141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MST for constructing hierarchy of clusters</a:t>
            </a:r>
          </a:p>
        </p:txBody>
      </p:sp>
      <p:pic>
        <p:nvPicPr>
          <p:cNvPr id="1418" name="Shape 14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09800"/>
            <a:ext cx="7908925" cy="211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other point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point not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590800" y="5784850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“center” of a cluster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than to the center of any other cluster 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265"/>
          <p:cNvSpPr txBox="1"/>
          <p:nvPr/>
        </p:nvSpPr>
        <p:spPr>
          <a:xfrm>
            <a:off x="2685327" y="5789613"/>
            <a:ext cx="3900668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LC.BRev.FY97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FF00FF"/>
      </a:accent4>
      <a:accent5>
        <a:srgbClr val="00C0C0"/>
      </a:accent5>
      <a:accent6>
        <a:srgbClr val="FFFFFF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2670</Words>
  <Application>Microsoft Macintosh PowerPoint</Application>
  <PresentationFormat>On-screen Show (4:3)</PresentationFormat>
  <Paragraphs>699</Paragraphs>
  <Slides>79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Noto Sans Symbols</vt:lpstr>
      <vt:lpstr>Tahoma</vt:lpstr>
      <vt:lpstr>Times New Roman</vt:lpstr>
      <vt:lpstr>Arial</vt:lpstr>
      <vt:lpstr>LC.BRev.FY97</vt:lpstr>
      <vt:lpstr> Cluster Analysis: Basic Concepts  and Algorithms</vt:lpstr>
      <vt:lpstr>What is Cluster Analysis?</vt:lpstr>
      <vt:lpstr>Applications of Cluster Analysis</vt:lpstr>
      <vt:lpstr>Applications of Cluster Analysis</vt:lpstr>
      <vt:lpstr>What is not Cluster Analysis?</vt:lpstr>
      <vt:lpstr>Notion of a Cluster can be Ambiguous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Clusterings</vt:lpstr>
      <vt:lpstr>Characteristics of the Input Data Are Important</vt:lpstr>
      <vt:lpstr>Partitional Clustering</vt:lpstr>
      <vt:lpstr>Hierarchical Clustering</vt:lpstr>
      <vt:lpstr>Clustering Algorithms</vt:lpstr>
      <vt:lpstr>K-means Clustering</vt:lpstr>
      <vt:lpstr>K-means Clustering</vt:lpstr>
      <vt:lpstr>PowerPoint Presentation</vt:lpstr>
      <vt:lpstr>K-means Clustering – Details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Solutions to Initial Centroids Problem</vt:lpstr>
      <vt:lpstr>Handling Empty Clusters</vt:lpstr>
      <vt:lpstr>Handling Empty Clusters</vt:lpstr>
      <vt:lpstr>PowerPoint Presentation</vt:lpstr>
      <vt:lpstr>Pre-processing and Post-processing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cp:lastModifiedBy>Jingsai Liang</cp:lastModifiedBy>
  <cp:revision>29</cp:revision>
  <dcterms:modified xsi:type="dcterms:W3CDTF">2017-10-24T18:41:04Z</dcterms:modified>
</cp:coreProperties>
</file>