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99"/>
  </p:normalViewPr>
  <p:slideViewPr>
    <p:cSldViewPr snapToGrid="0" snapToObjects="1">
      <p:cViewPr varScale="1">
        <p:scale>
          <a:sx n="107" d="100"/>
          <a:sy n="107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451675"/>
            <a:ext cx="70993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7525" y="5035137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3" y="870362"/>
            <a:ext cx="69342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5650" y="5522025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5773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657318" y="2596530"/>
            <a:ext cx="1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5902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9029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7965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40" y="2706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6298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5650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22" y="501238"/>
            <a:ext cx="8766711" cy="559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2854" y="60089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27" y="1850571"/>
            <a:ext cx="6851340" cy="306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3472" y="5878284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Practice: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455564" y="3220025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chemeClr val="tx1"/>
                </a:solidFill>
              </a:rPr>
              <a:t>j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0764" y="1850571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h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26764" y="3696853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err="1">
                <a:solidFill>
                  <a:schemeClr val="tx1"/>
                </a:solidFill>
              </a:rPr>
              <a:t>i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4"/>
            <a:endCxn id="8" idx="0"/>
          </p:cNvCxnSpPr>
          <p:nvPr/>
        </p:nvCxnSpPr>
        <p:spPr>
          <a:xfrm flipH="1">
            <a:off x="9161154" y="2907475"/>
            <a:ext cx="254000" cy="789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9935359" y="2512786"/>
            <a:ext cx="1054595" cy="7072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86" y="1213674"/>
            <a:ext cx="8201329" cy="35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Jingsai Liang</dc:creator>
  <cp:lastModifiedBy>Jingsai Liang</cp:lastModifiedBy>
  <cp:revision>5</cp:revision>
  <dcterms:created xsi:type="dcterms:W3CDTF">2017-09-18T17:59:16Z</dcterms:created>
  <dcterms:modified xsi:type="dcterms:W3CDTF">2017-09-18T21:42:06Z</dcterms:modified>
</cp:coreProperties>
</file>