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599"/>
  </p:normalViewPr>
  <p:slideViewPr>
    <p:cSldViewPr snapToGrid="0" snapToObjects="1">
      <p:cViewPr varScale="1">
        <p:scale>
          <a:sx n="107" d="100"/>
          <a:sy n="10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depth-first-traversal-for-a-graph/" TargetMode="External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451675"/>
            <a:ext cx="70993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7525" y="5035137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870362"/>
            <a:ext cx="69342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650" y="5522025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773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657318" y="2596530"/>
            <a:ext cx="1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902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9029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7965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40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98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5650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22" y="501238"/>
            <a:ext cx="8766711" cy="559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854" y="60089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27" y="1850571"/>
            <a:ext cx="6851340" cy="306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3472" y="5878284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55564" y="3220025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</a:rPr>
              <a:t>j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0764" y="1850571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h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64" y="3696853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</a:rPr>
              <a:t>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4"/>
            <a:endCxn id="8" idx="0"/>
          </p:cNvCxnSpPr>
          <p:nvPr/>
        </p:nvCxnSpPr>
        <p:spPr>
          <a:xfrm flipH="1">
            <a:off x="9161154" y="2907475"/>
            <a:ext cx="254000" cy="789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9935359" y="2512786"/>
            <a:ext cx="1054595" cy="7072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1" y="1985570"/>
            <a:ext cx="8201329" cy="35958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0" dirty="0" smtClean="0">
                <a:effectLst/>
              </a:rPr>
              <a:t>Implement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DFS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using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a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2371354"/>
            <a:ext cx="38100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92" y="1963387"/>
            <a:ext cx="16383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31" y="2371354"/>
            <a:ext cx="381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 is not root of DFS tree and it has a child v such that no vertex in subtree rooted with v has a back edge to one of the ancestors (in DFS tree) of u.</a:t>
            </a:r>
          </a:p>
        </p:txBody>
      </p:sp>
    </p:spTree>
    <p:extLst>
      <p:ext uri="{BB962C8B-B14F-4D97-AF65-F5344CB8AC3E}">
        <p14:creationId xmlns:p14="http://schemas.microsoft.com/office/powerpoint/2010/main" val="4078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Topological </a:t>
            </a:r>
            <a:r>
              <a:rPr lang="en-US" dirty="0"/>
              <a:t>sorting for Directed Acyclic Graph (DAG) is a linear ordering of vertices such that for every directed edge </a:t>
            </a:r>
            <a:r>
              <a:rPr lang="en-US" dirty="0" err="1"/>
              <a:t>uv</a:t>
            </a:r>
            <a:r>
              <a:rPr lang="en-US" dirty="0"/>
              <a:t>, vertex u comes before v in the ordering. Topological Sorting for a graph is not possible if the graph is not a DAG.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78" y="1599993"/>
            <a:ext cx="5705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modify </a:t>
            </a:r>
            <a:r>
              <a:rPr lang="en-US" dirty="0">
                <a:hlinkClick r:id="rId2"/>
              </a:rPr>
              <a:t>DFS </a:t>
            </a:r>
            <a:r>
              <a:rPr lang="en-US" dirty="0"/>
              <a:t>to find Topological Sorting of a graph. In </a:t>
            </a:r>
            <a:r>
              <a:rPr lang="en-US" dirty="0">
                <a:hlinkClick r:id="rId2"/>
              </a:rPr>
              <a:t>DFS</a:t>
            </a:r>
            <a:r>
              <a:rPr lang="en-US" dirty="0"/>
              <a:t>, we start from a vertex, we first print it and then recursively call DFS for its adjacent vertices. In topological sorting, we use a temporary stack. We don’t print the vertex immediately, we first recursively call topological sorting for all its adjacent vertices, then push it to a stack. Finally, print contents of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1690688"/>
            <a:ext cx="4922018" cy="3972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44592" y="2006930"/>
            <a:ext cx="308759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2740" y="3585657"/>
            <a:ext cx="37011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136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Implement DFS using a stack</vt:lpstr>
      <vt:lpstr>How to find all articulation points in a given graph?</vt:lpstr>
      <vt:lpstr>How to find all articulation points in a given graph?</vt:lpstr>
      <vt:lpstr>Topological Sorting</vt:lpstr>
      <vt:lpstr>Topological Sorting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16</cp:revision>
  <dcterms:created xsi:type="dcterms:W3CDTF">2017-09-18T17:59:16Z</dcterms:created>
  <dcterms:modified xsi:type="dcterms:W3CDTF">2017-09-25T22:02:24Z</dcterms:modified>
</cp:coreProperties>
</file>