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EE28-125C-4A45-B2E1-C959B23FE0E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F92E-A4C3-3646-A921-9BEE9103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EE28-125C-4A45-B2E1-C959B23FE0E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F92E-A4C3-3646-A921-9BEE9103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EE28-125C-4A45-B2E1-C959B23FE0E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F92E-A4C3-3646-A921-9BEE9103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6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EE28-125C-4A45-B2E1-C959B23FE0E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F92E-A4C3-3646-A921-9BEE9103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EE28-125C-4A45-B2E1-C959B23FE0E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F92E-A4C3-3646-A921-9BEE9103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EE28-125C-4A45-B2E1-C959B23FE0E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F92E-A4C3-3646-A921-9BEE9103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EE28-125C-4A45-B2E1-C959B23FE0E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F92E-A4C3-3646-A921-9BEE9103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EE28-125C-4A45-B2E1-C959B23FE0E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F92E-A4C3-3646-A921-9BEE9103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EE28-125C-4A45-B2E1-C959B23FE0E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F92E-A4C3-3646-A921-9BEE9103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EE28-125C-4A45-B2E1-C959B23FE0E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F92E-A4C3-3646-A921-9BEE9103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EE28-125C-4A45-B2E1-C959B23FE0E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F92E-A4C3-3646-A921-9BEE9103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EE28-125C-4A45-B2E1-C959B23FE0E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F92E-A4C3-3646-A921-9BEE9103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44" y="0"/>
            <a:ext cx="6005609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91" y="0"/>
            <a:ext cx="5939909" cy="65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6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971550"/>
            <a:ext cx="7213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816100"/>
            <a:ext cx="7493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6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689100"/>
            <a:ext cx="78867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Jingsai Liang</dc:creator>
  <cp:lastModifiedBy>Jingsai Liang</cp:lastModifiedBy>
  <cp:revision>1</cp:revision>
  <dcterms:created xsi:type="dcterms:W3CDTF">2017-10-02T21:34:24Z</dcterms:created>
  <dcterms:modified xsi:type="dcterms:W3CDTF">2017-10-02T21:40:07Z</dcterms:modified>
</cp:coreProperties>
</file>