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9"/>
  </p:normalViewPr>
  <p:slideViewPr>
    <p:cSldViewPr snapToGrid="0" snapToObjects="1">
      <p:cViewPr varScale="1">
        <p:scale>
          <a:sx n="107" d="100"/>
          <a:sy n="107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CA51-5AED-0A48-98A9-502589872F2F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3099-2730-F048-BB30-8533FFEA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eksforgeeks.org/depth-first-traversal-for-a-graph/" TargetMode="External"/><Relationship Id="rId3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98" y="451675"/>
            <a:ext cx="7099300" cy="410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7525" y="5035137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73" y="870362"/>
            <a:ext cx="69342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5650" y="5522025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5773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657318" y="2596530"/>
            <a:ext cx="10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5902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9029" y="2686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7965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0740" y="2706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06298" y="1009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5650" y="4431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6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22" y="501238"/>
            <a:ext cx="8766711" cy="559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2854" y="600891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5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27" y="1850571"/>
            <a:ext cx="6851340" cy="3067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3472" y="5878284"/>
            <a:ext cx="184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Practice: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DFS,</a:t>
            </a:r>
            <a:r>
              <a:rPr lang="zh-CN" altLang="en-US" dirty="0" smtClean="0"/>
              <a:t> </a:t>
            </a:r>
            <a:r>
              <a:rPr lang="en-US" altLang="zh-CN" dirty="0" smtClean="0"/>
              <a:t>BFS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455564" y="3220025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solidFill>
                  <a:schemeClr val="tx1"/>
                </a:solidFill>
              </a:rPr>
              <a:t>j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880764" y="1850571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h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26764" y="3696853"/>
            <a:ext cx="1068779" cy="1056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err="1">
                <a:solidFill>
                  <a:schemeClr val="tx1"/>
                </a:solidFill>
              </a:rPr>
              <a:t>i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4"/>
            <a:endCxn id="8" idx="0"/>
          </p:cNvCxnSpPr>
          <p:nvPr/>
        </p:nvCxnSpPr>
        <p:spPr>
          <a:xfrm flipH="1">
            <a:off x="9161154" y="2907475"/>
            <a:ext cx="254000" cy="7893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9935359" y="2512786"/>
            <a:ext cx="1054595" cy="7072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all articulation points in a given graph?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3" y="2371354"/>
            <a:ext cx="38100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92" y="1963387"/>
            <a:ext cx="16383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331" y="2371354"/>
            <a:ext cx="3810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all articulation points in a given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 is not root of DFS tree and it has a child v such that no vertex in subtree rooted with v has a back edge to one of the ancestors (in DFS tree) of u.</a:t>
            </a:r>
          </a:p>
        </p:txBody>
      </p:sp>
    </p:spTree>
    <p:extLst>
      <p:ext uri="{BB962C8B-B14F-4D97-AF65-F5344CB8AC3E}">
        <p14:creationId xmlns:p14="http://schemas.microsoft.com/office/powerpoint/2010/main" val="40785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Topological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Topological </a:t>
            </a:r>
            <a:r>
              <a:rPr lang="en-US" dirty="0"/>
              <a:t>sorting for Directed Acyclic Graph (DAG) is a linear ordering of vertices such that for every directed edge </a:t>
            </a:r>
            <a:r>
              <a:rPr lang="en-US" dirty="0" err="1"/>
              <a:t>uv</a:t>
            </a:r>
            <a:r>
              <a:rPr lang="en-US" dirty="0"/>
              <a:t>, vertex u comes before v in the ordering. Topological Sorting for a graph is not possible if the graph is not a DAG.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9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Topological Sorting</a:t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78" y="1599993"/>
            <a:ext cx="57051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modify </a:t>
            </a:r>
            <a:r>
              <a:rPr lang="en-US" dirty="0">
                <a:hlinkClick r:id="rId2"/>
              </a:rPr>
              <a:t>DFS </a:t>
            </a:r>
            <a:r>
              <a:rPr lang="en-US" dirty="0"/>
              <a:t>to find Topological Sorting of a graph. In </a:t>
            </a:r>
            <a:r>
              <a:rPr lang="en-US" dirty="0">
                <a:hlinkClick r:id="rId2"/>
              </a:rPr>
              <a:t>DFS</a:t>
            </a:r>
            <a:r>
              <a:rPr lang="en-US" dirty="0"/>
              <a:t>, we start from a vertex, we first print it and then recursively call DFS for its adjacent vertices. In topological sorting, we use a temporary stack. We don’t print the vertex immediately, we first recursively call topological sorting for all its adjacent vertices, then push it to a stack. Finally, print contents of stack.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1690688"/>
            <a:ext cx="4922018" cy="3972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44592" y="2006930"/>
            <a:ext cx="308759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32740" y="3585657"/>
            <a:ext cx="370114" cy="380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2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81" y="1985570"/>
            <a:ext cx="8201329" cy="35958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0" dirty="0" smtClean="0">
                <a:effectLst/>
              </a:rPr>
              <a:t>Implement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DFS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dirty="0" smtClean="0">
                <a:effectLst/>
              </a:rPr>
              <a:t>using</a:t>
            </a:r>
            <a:r>
              <a:rPr lang="zh-CN" altLang="en-US" b="0" dirty="0" smtClean="0">
                <a:effectLst/>
              </a:rPr>
              <a:t> </a:t>
            </a:r>
            <a:r>
              <a:rPr lang="en-US" altLang="zh-CN" b="0" smtClean="0">
                <a:effectLst/>
              </a:rPr>
              <a:t>a</a:t>
            </a:r>
            <a:r>
              <a:rPr lang="zh-CN" altLang="en-US" b="0" smtClean="0">
                <a:effectLst/>
              </a:rPr>
              <a:t> </a:t>
            </a:r>
            <a:r>
              <a:rPr lang="en-US" altLang="zh-CN" b="0" smtClean="0">
                <a:effectLst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136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How to find all articulation points in a given graph?</vt:lpstr>
      <vt:lpstr>How to find all articulation points in a given graph?</vt:lpstr>
      <vt:lpstr>Topological Sorting</vt:lpstr>
      <vt:lpstr>Topological Sorting </vt:lpstr>
      <vt:lpstr>Implement DFS using a stack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Jingsai Liang</dc:creator>
  <cp:lastModifiedBy>Jingsai Liang</cp:lastModifiedBy>
  <cp:revision>10</cp:revision>
  <dcterms:created xsi:type="dcterms:W3CDTF">2017-09-18T17:59:16Z</dcterms:created>
  <dcterms:modified xsi:type="dcterms:W3CDTF">2017-09-18T22:07:22Z</dcterms:modified>
</cp:coreProperties>
</file>