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013589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0.png"/><Relationship Id="rId10" Type="http://schemas.openxmlformats.org/officeDocument/2006/relationships/image" Target="../media/image14.gif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Main Activity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image12.png" descr="ic_action_abou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4876" y="1052321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170634" y="213264"/>
            <a:ext cx="4195145" cy="5017604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0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891" y="1113184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5082" y="1113184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5571" y="1113184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6362" y="1153810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7152" y="1153810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891" y="1785895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5082" y="1785895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5571" y="1785895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6362" y="1826521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7152" y="1798595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891" y="248940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5082" y="248940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5571" y="248940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6362" y="2530033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7152" y="250210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891" y="3121563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5082" y="3121563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5571" y="3121563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6362" y="3162189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7152" y="3134263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891" y="387196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5082" y="387196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5571" y="387196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6362" y="3912594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7152" y="3884667"/>
            <a:ext cx="660791" cy="632157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hape 275"/>
          <p:cNvSpPr/>
          <p:nvPr/>
        </p:nvSpPr>
        <p:spPr>
          <a:xfrm>
            <a:off x="170634" y="154493"/>
            <a:ext cx="4195145" cy="692696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71891" y="409598"/>
            <a:ext cx="24195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Phone Photo Album</a:t>
            </a:r>
          </a:p>
        </p:txBody>
      </p:sp>
      <p:sp>
        <p:nvSpPr>
          <p:cNvPr id="277" name="Shape 277"/>
          <p:cNvSpPr/>
          <p:nvPr/>
        </p:nvSpPr>
        <p:spPr>
          <a:xfrm>
            <a:off x="3407152" y="1038764"/>
            <a:ext cx="660791" cy="787758"/>
          </a:xfrm>
          <a:prstGeom prst="rect">
            <a:avLst/>
          </a:prstGeom>
          <a:ln>
            <a:solidFill>
              <a:srgbClr val="FF66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8" name="image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22119" y="1486309"/>
            <a:ext cx="902359" cy="721887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hape 279"/>
          <p:cNvSpPr/>
          <p:nvPr/>
        </p:nvSpPr>
        <p:spPr>
          <a:xfrm>
            <a:off x="5732576" y="4504124"/>
            <a:ext cx="1578389" cy="97370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4424476" y="772148"/>
            <a:ext cx="1395837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6271669" y="594264"/>
            <a:ext cx="24511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Prompt</a:t>
            </a:r>
          </a:p>
        </p:txBody>
      </p:sp>
      <p:sp>
        <p:nvSpPr>
          <p:cNvPr id="282" name="Shape 282"/>
          <p:cNvSpPr/>
          <p:nvPr/>
        </p:nvSpPr>
        <p:spPr>
          <a:xfrm>
            <a:off x="5732576" y="1180189"/>
            <a:ext cx="24511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Upload &lt;FileName&gt; image?</a:t>
            </a:r>
          </a:p>
        </p:txBody>
      </p:sp>
      <p:sp>
        <p:nvSpPr>
          <p:cNvPr id="283" name="Shape 283"/>
          <p:cNvSpPr/>
          <p:nvPr/>
        </p:nvSpPr>
        <p:spPr>
          <a:xfrm>
            <a:off x="4890199" y="1959566"/>
            <a:ext cx="1950934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6918544" y="1959566"/>
            <a:ext cx="1950934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618362" y="2086566"/>
            <a:ext cx="4936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Add</a:t>
            </a:r>
          </a:p>
        </p:txBody>
      </p:sp>
      <p:sp>
        <p:nvSpPr>
          <p:cNvPr id="286" name="Shape 286"/>
          <p:cNvSpPr/>
          <p:nvPr/>
        </p:nvSpPr>
        <p:spPr>
          <a:xfrm>
            <a:off x="7592469" y="2073866"/>
            <a:ext cx="79116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Cancel</a:t>
            </a:r>
          </a:p>
        </p:txBody>
      </p:sp>
      <p:pic>
        <p:nvPicPr>
          <p:cNvPr id="287" name="image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32437" y="2219363"/>
            <a:ext cx="902359" cy="721887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Shape 288"/>
          <p:cNvSpPr/>
          <p:nvPr/>
        </p:nvSpPr>
        <p:spPr>
          <a:xfrm rot="5400000">
            <a:off x="6156488" y="3258423"/>
            <a:ext cx="874541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4826733" y="524893"/>
            <a:ext cx="4195145" cy="243420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5948441" y="4593205"/>
            <a:ext cx="13081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Uploading</a:t>
            </a:r>
          </a:p>
        </p:txBody>
      </p:sp>
      <p:sp>
        <p:nvSpPr>
          <p:cNvPr id="291" name="Shape 291"/>
          <p:cNvSpPr/>
          <p:nvPr/>
        </p:nvSpPr>
        <p:spPr>
          <a:xfrm>
            <a:off x="5948441" y="5069898"/>
            <a:ext cx="1009357" cy="184289"/>
          </a:xfrm>
          <a:prstGeom prst="rect">
            <a:avLst/>
          </a:prstGeom>
          <a:gradFill>
            <a:gsLst>
              <a:gs pos="0">
                <a:srgbClr val="3F80CE"/>
              </a:gs>
              <a:gs pos="100000">
                <a:srgbClr val="A2C3FF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5948441" y="5069898"/>
            <a:ext cx="899674" cy="184289"/>
          </a:xfrm>
          <a:prstGeom prst="rect">
            <a:avLst/>
          </a:prstGeom>
          <a:solidFill>
            <a:srgbClr val="77933C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26360" y="5443835"/>
            <a:ext cx="3335185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Prompt and show progress for the user</a:t>
            </a:r>
            <a:r>
              <a:rPr lang="en-CA"/>
              <a:t>.</a:t>
            </a:r>
            <a:r>
              <a:t> If file is &gt; 64 kb scale image down.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image12.png" descr="ic_action_abou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4876" y="1052321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241971" y="444817"/>
            <a:ext cx="4195145" cy="243420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1737644" y="3182966"/>
            <a:ext cx="24511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Prompt</a:t>
            </a:r>
          </a:p>
        </p:txBody>
      </p:sp>
      <p:sp>
        <p:nvSpPr>
          <p:cNvPr id="303" name="Shape 303"/>
          <p:cNvSpPr/>
          <p:nvPr/>
        </p:nvSpPr>
        <p:spPr>
          <a:xfrm>
            <a:off x="1198553" y="3768892"/>
            <a:ext cx="24511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Finished uploading!</a:t>
            </a:r>
          </a:p>
        </p:txBody>
      </p:sp>
      <p:sp>
        <p:nvSpPr>
          <p:cNvPr id="304" name="Shape 304"/>
          <p:cNvSpPr/>
          <p:nvPr/>
        </p:nvSpPr>
        <p:spPr>
          <a:xfrm>
            <a:off x="1425304" y="4532433"/>
            <a:ext cx="1950934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2153467" y="4659433"/>
            <a:ext cx="38978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OK</a:t>
            </a:r>
          </a:p>
        </p:txBody>
      </p:sp>
      <p:pic>
        <p:nvPicPr>
          <p:cNvPr id="306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67543" y="4792231"/>
            <a:ext cx="902359" cy="721887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Shape 307"/>
          <p:cNvSpPr/>
          <p:nvPr/>
        </p:nvSpPr>
        <p:spPr>
          <a:xfrm>
            <a:off x="292709" y="3113596"/>
            <a:ext cx="4195145" cy="243420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1600075" y="619881"/>
            <a:ext cx="24511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Uploading</a:t>
            </a:r>
          </a:p>
        </p:txBody>
      </p:sp>
      <p:sp>
        <p:nvSpPr>
          <p:cNvPr id="309" name="Shape 309"/>
          <p:cNvSpPr/>
          <p:nvPr/>
        </p:nvSpPr>
        <p:spPr>
          <a:xfrm>
            <a:off x="457837" y="1531291"/>
            <a:ext cx="3695002" cy="674634"/>
          </a:xfrm>
          <a:prstGeom prst="rect">
            <a:avLst/>
          </a:prstGeom>
          <a:gradFill>
            <a:gsLst>
              <a:gs pos="0">
                <a:srgbClr val="3F80CE"/>
              </a:gs>
              <a:gs pos="100000">
                <a:srgbClr val="A2C3FF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57838" y="1531291"/>
            <a:ext cx="3293477" cy="674634"/>
          </a:xfrm>
          <a:prstGeom prst="rect">
            <a:avLst/>
          </a:prstGeom>
          <a:solidFill>
            <a:srgbClr val="77933C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16130" y="5696425"/>
            <a:ext cx="3335186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Prompt and show progress for the user. After show finished and confirm out.</a:t>
            </a:r>
          </a:p>
        </p:txBody>
      </p:sp>
      <p:sp>
        <p:nvSpPr>
          <p:cNvPr id="312" name="Shape 312"/>
          <p:cNvSpPr/>
          <p:nvPr/>
        </p:nvSpPr>
        <p:spPr>
          <a:xfrm>
            <a:off x="3649652" y="3850359"/>
            <a:ext cx="1395837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 rot="5400000">
            <a:off x="3374530" y="2975257"/>
            <a:ext cx="874541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751218" y="262991"/>
            <a:ext cx="4195144" cy="5578731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992484" y="440467"/>
            <a:ext cx="28931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Add Question</a:t>
            </a:r>
          </a:p>
        </p:txBody>
      </p:sp>
      <p:sp>
        <p:nvSpPr>
          <p:cNvPr id="316" name="Shape 316"/>
          <p:cNvSpPr/>
          <p:nvPr/>
        </p:nvSpPr>
        <p:spPr>
          <a:xfrm>
            <a:off x="4848574" y="3360347"/>
            <a:ext cx="1950934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958708" y="1418692"/>
            <a:ext cx="3369678" cy="1778001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6876919" y="3360347"/>
            <a:ext cx="1950934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5576738" y="3514193"/>
            <a:ext cx="49369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Add</a:t>
            </a:r>
          </a:p>
        </p:txBody>
      </p:sp>
      <p:sp>
        <p:nvSpPr>
          <p:cNvPr id="320" name="Shape 320"/>
          <p:cNvSpPr/>
          <p:nvPr/>
        </p:nvSpPr>
        <p:spPr>
          <a:xfrm>
            <a:off x="7413223" y="3498063"/>
            <a:ext cx="79116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Cancel</a:t>
            </a:r>
          </a:p>
        </p:txBody>
      </p:sp>
      <p:pic>
        <p:nvPicPr>
          <p:cNvPr id="321" name="image10.png" descr="ic_action_new_attachm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85683" y="335313"/>
            <a:ext cx="609601" cy="60960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322" name="Shape 322"/>
          <p:cNvSpPr/>
          <p:nvPr/>
        </p:nvSpPr>
        <p:spPr>
          <a:xfrm>
            <a:off x="4840199" y="325263"/>
            <a:ext cx="3996030" cy="593735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555588" y="2079782"/>
            <a:ext cx="244550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Text Field for Question</a:t>
            </a:r>
          </a:p>
        </p:txBody>
      </p:sp>
      <p:pic>
        <p:nvPicPr>
          <p:cNvPr id="324" name="image1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51029" y="4213445"/>
            <a:ext cx="1661129" cy="1589147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Shape 325"/>
          <p:cNvSpPr/>
          <p:nvPr/>
        </p:nvSpPr>
        <p:spPr>
          <a:xfrm>
            <a:off x="4958708" y="1042887"/>
            <a:ext cx="3369678" cy="348616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5826882" y="1038125"/>
            <a:ext cx="184755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Question Subject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4680989" y="434614"/>
            <a:ext cx="4195144" cy="581093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680989" y="1127308"/>
            <a:ext cx="4195144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680989" y="2717943"/>
            <a:ext cx="4195144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4680989" y="3513261"/>
            <a:ext cx="4195144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4680989" y="4308580"/>
            <a:ext cx="4195144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4680989" y="5103898"/>
            <a:ext cx="4195144" cy="67986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680989" y="5783757"/>
            <a:ext cx="4195144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4684303" y="434614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6815497" y="5392316"/>
            <a:ext cx="83389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 lvl="0">
              <a:defRPr b="0"/>
            </a:pPr>
            <a:r>
              <a:rPr b="1"/>
              <a:t>...</a:t>
            </a:r>
          </a:p>
        </p:txBody>
      </p:sp>
      <p:sp>
        <p:nvSpPr>
          <p:cNvPr id="339" name="Shape 339"/>
          <p:cNvSpPr/>
          <p:nvPr/>
        </p:nvSpPr>
        <p:spPr>
          <a:xfrm>
            <a:off x="3731817" y="5101685"/>
            <a:ext cx="1395837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44724" y="344280"/>
            <a:ext cx="4195145" cy="5578731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585990" y="521755"/>
            <a:ext cx="28931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Add Question</a:t>
            </a:r>
          </a:p>
        </p:txBody>
      </p:sp>
      <p:sp>
        <p:nvSpPr>
          <p:cNvPr id="342" name="Shape 342"/>
          <p:cNvSpPr/>
          <p:nvPr/>
        </p:nvSpPr>
        <p:spPr>
          <a:xfrm>
            <a:off x="452657" y="3383607"/>
            <a:ext cx="1950935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62791" y="1721352"/>
            <a:ext cx="3369677" cy="1531434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481001" y="3383607"/>
            <a:ext cx="1950935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1180820" y="3537452"/>
            <a:ext cx="4936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Add</a:t>
            </a:r>
          </a:p>
        </p:txBody>
      </p:sp>
      <p:sp>
        <p:nvSpPr>
          <p:cNvPr id="346" name="Shape 346"/>
          <p:cNvSpPr/>
          <p:nvPr/>
        </p:nvSpPr>
        <p:spPr>
          <a:xfrm>
            <a:off x="3017307" y="3521323"/>
            <a:ext cx="79116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Cancel</a:t>
            </a:r>
          </a:p>
        </p:txBody>
      </p:sp>
      <p:pic>
        <p:nvPicPr>
          <p:cNvPr id="347" name="image10.png" descr="ic_action_new_attachm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9191" y="416601"/>
            <a:ext cx="609601" cy="60960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348" name="Shape 348"/>
          <p:cNvSpPr/>
          <p:nvPr/>
        </p:nvSpPr>
        <p:spPr>
          <a:xfrm>
            <a:off x="433706" y="406552"/>
            <a:ext cx="3996029" cy="593735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159671" y="2382442"/>
            <a:ext cx="212158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What is a firestone?</a:t>
            </a:r>
          </a:p>
        </p:txBody>
      </p:sp>
      <p:pic>
        <p:nvPicPr>
          <p:cNvPr id="350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5112" y="4236705"/>
            <a:ext cx="1661129" cy="15891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image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8277" y="3593132"/>
            <a:ext cx="902359" cy="721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1.png" descr="ic_action_new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16664" y="443341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image2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61743" y="438492"/>
            <a:ext cx="650570" cy="650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image3.png" descr="ic_action_sort_by_siz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702436" y="447936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image4.png" descr="ic_action_search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963574" y="454558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image5.png" descr="ic_action_settings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223202" y="437930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Shape 360"/>
          <p:cNvSpPr/>
          <p:nvPr/>
        </p:nvSpPr>
        <p:spPr>
          <a:xfrm>
            <a:off x="5390327" y="1213624"/>
            <a:ext cx="2791124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2" name="image6.png" descr="ic_action_important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147118" y="1184639"/>
            <a:ext cx="335679" cy="335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image7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201745" y="1541837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Shape 364"/>
          <p:cNvSpPr/>
          <p:nvPr/>
        </p:nvSpPr>
        <p:spPr>
          <a:xfrm>
            <a:off x="5384402" y="1590363"/>
            <a:ext cx="2797049" cy="28329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426473" y="1522798"/>
            <a:ext cx="322328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Mudkip, 31, October, 2014</a:t>
            </a:r>
          </a:p>
        </p:txBody>
      </p:sp>
      <p:sp>
        <p:nvSpPr>
          <p:cNvPr id="366" name="Shape 366"/>
          <p:cNvSpPr/>
          <p:nvPr/>
        </p:nvSpPr>
        <p:spPr>
          <a:xfrm>
            <a:off x="5481103" y="1164963"/>
            <a:ext cx="219816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What is a fire stone?</a:t>
            </a:r>
          </a:p>
        </p:txBody>
      </p:sp>
      <p:sp>
        <p:nvSpPr>
          <p:cNvPr id="368" name="Shape 368"/>
          <p:cNvSpPr/>
          <p:nvPr/>
        </p:nvSpPr>
        <p:spPr>
          <a:xfrm>
            <a:off x="4680989" y="1922626"/>
            <a:ext cx="4195144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5420546" y="1976066"/>
            <a:ext cx="2756791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5422433" y="2466437"/>
            <a:ext cx="2754904" cy="207841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432998" y="2351271"/>
            <a:ext cx="26392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Piplup, 31, October, 2014</a:t>
            </a:r>
          </a:p>
        </p:txBody>
      </p:sp>
      <p:sp>
        <p:nvSpPr>
          <p:cNvPr id="376" name="Shape 376"/>
          <p:cNvSpPr/>
          <p:nvPr/>
        </p:nvSpPr>
        <p:spPr>
          <a:xfrm>
            <a:off x="5511921" y="1996656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Thunderwave is OP</a:t>
            </a:r>
          </a:p>
        </p:txBody>
      </p:sp>
      <p:pic>
        <p:nvPicPr>
          <p:cNvPr id="378" name="image6.png" descr="ic_action_important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177338" y="1947081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image7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231964" y="2304280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Shape 380"/>
          <p:cNvSpPr/>
          <p:nvPr/>
        </p:nvSpPr>
        <p:spPr>
          <a:xfrm>
            <a:off x="8621670" y="1287104"/>
            <a:ext cx="153951" cy="4374241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564508" y="1259639"/>
            <a:ext cx="3369678" cy="348616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1432682" y="1254876"/>
            <a:ext cx="184755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Question Subject</a:t>
            </a:r>
          </a:p>
        </p:txBody>
      </p:sp>
      <p:sp>
        <p:nvSpPr>
          <p:cNvPr id="89" name="Shape 68"/>
          <p:cNvSpPr/>
          <p:nvPr/>
        </p:nvSpPr>
        <p:spPr>
          <a:xfrm flipV="1">
            <a:off x="4791948" y="1283565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0" name="Group 71"/>
          <p:cNvGrpSpPr/>
          <p:nvPr/>
        </p:nvGrpSpPr>
        <p:grpSpPr>
          <a:xfrm>
            <a:off x="4761743" y="1215846"/>
            <a:ext cx="238802" cy="331580"/>
            <a:chOff x="18471" y="0"/>
            <a:chExt cx="238801" cy="331579"/>
          </a:xfrm>
        </p:grpSpPr>
        <p:sp>
          <p:nvSpPr>
            <p:cNvPr id="91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" name="Group 843"/>
          <p:cNvGrpSpPr/>
          <p:nvPr/>
        </p:nvGrpSpPr>
        <p:grpSpPr>
          <a:xfrm>
            <a:off x="4707615" y="1543358"/>
            <a:ext cx="360566" cy="302182"/>
            <a:chOff x="0" y="22396"/>
            <a:chExt cx="508000" cy="453048"/>
          </a:xfrm>
        </p:grpSpPr>
        <p:sp>
          <p:nvSpPr>
            <p:cNvPr id="94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95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5144383" y="1168968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0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31932" y="1509384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0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68"/>
          <p:cNvSpPr/>
          <p:nvPr/>
        </p:nvSpPr>
        <p:spPr>
          <a:xfrm flipV="1">
            <a:off x="4806781" y="2084906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9" name="Group 71"/>
          <p:cNvGrpSpPr/>
          <p:nvPr/>
        </p:nvGrpSpPr>
        <p:grpSpPr>
          <a:xfrm>
            <a:off x="4776576" y="2017187"/>
            <a:ext cx="238802" cy="331580"/>
            <a:chOff x="18471" y="0"/>
            <a:chExt cx="238801" cy="331579"/>
          </a:xfrm>
        </p:grpSpPr>
        <p:sp>
          <p:nvSpPr>
            <p:cNvPr id="100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2" name="Group 843"/>
          <p:cNvGrpSpPr/>
          <p:nvPr/>
        </p:nvGrpSpPr>
        <p:grpSpPr>
          <a:xfrm>
            <a:off x="4722448" y="2344699"/>
            <a:ext cx="360566" cy="302182"/>
            <a:chOff x="0" y="22396"/>
            <a:chExt cx="508000" cy="453048"/>
          </a:xfrm>
        </p:grpSpPr>
        <p:sp>
          <p:nvSpPr>
            <p:cNvPr id="103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104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5159216" y="1970309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46765" y="2310725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12"/>
          <a:srcRect t="66895"/>
          <a:stretch/>
        </p:blipFill>
        <p:spPr>
          <a:xfrm>
            <a:off x="4684303" y="5783757"/>
            <a:ext cx="4205774" cy="6687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Searching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372127" y="1057564"/>
            <a:ext cx="4195145" cy="79532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375442" y="364870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 flipV="1">
            <a:off x="510231" y="1209069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93" name="Group 393"/>
          <p:cNvGrpSpPr/>
          <p:nvPr/>
        </p:nvGrpSpPr>
        <p:grpSpPr>
          <a:xfrm>
            <a:off x="480027" y="1141350"/>
            <a:ext cx="238801" cy="372151"/>
            <a:chOff x="18471" y="0"/>
            <a:chExt cx="238800" cy="372150"/>
          </a:xfrm>
        </p:grpSpPr>
        <p:sp>
          <p:nvSpPr>
            <p:cNvPr id="391" name="Shape 391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78171" y="14010"/>
              <a:ext cx="11940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\</a:t>
              </a:r>
            </a:p>
          </p:txBody>
        </p:sp>
      </p:grpSp>
      <p:sp>
        <p:nvSpPr>
          <p:cNvPr id="394" name="Shape 394"/>
          <p:cNvSpPr/>
          <p:nvPr/>
        </p:nvSpPr>
        <p:spPr>
          <a:xfrm>
            <a:off x="900019" y="1111006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901905" y="1590599"/>
            <a:ext cx="2604836" cy="21861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900019" y="1486209"/>
            <a:ext cx="26392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31, October, 2014</a:t>
            </a:r>
          </a:p>
        </p:txBody>
      </p:sp>
      <p:sp>
        <p:nvSpPr>
          <p:cNvPr id="397" name="Shape 397"/>
          <p:cNvSpPr/>
          <p:nvPr/>
        </p:nvSpPr>
        <p:spPr>
          <a:xfrm>
            <a:off x="1725112" y="1131596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Title</a:t>
            </a:r>
          </a:p>
        </p:txBody>
      </p:sp>
      <p:sp>
        <p:nvSpPr>
          <p:cNvPr id="398" name="Shape 398"/>
          <p:cNvSpPr/>
          <p:nvPr/>
        </p:nvSpPr>
        <p:spPr>
          <a:xfrm>
            <a:off x="475440" y="1472972"/>
            <a:ext cx="278345" cy="298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7933C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99" name="image1.png" descr="ic_action_n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5153" y="425975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231" y="396222"/>
            <a:ext cx="650570" cy="65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image3.png" descr="ic_action_sort_by_siz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50925" y="430569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image4.png" descr="ic_action_search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12061" y="437190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image5.png" descr="ic_action_settings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71690" y="420562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image6.png" descr="ic_action_important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68477" y="1082020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7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23103" y="1439219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375442" y="1082020"/>
            <a:ext cx="3291284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622299" y="1209069"/>
            <a:ext cx="2828627" cy="367666"/>
          </a:xfrm>
          <a:prstGeom prst="rect">
            <a:avLst/>
          </a:prstGeom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408" name="image9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650913" y="805119"/>
            <a:ext cx="902359" cy="721888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hape 409"/>
          <p:cNvSpPr/>
          <p:nvPr/>
        </p:nvSpPr>
        <p:spPr>
          <a:xfrm>
            <a:off x="4706142" y="562737"/>
            <a:ext cx="4183858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Clicking on the search bar will open a drop down menu (with a spinner element)</a:t>
            </a:r>
          </a:p>
        </p:txBody>
      </p:sp>
      <p:sp>
        <p:nvSpPr>
          <p:cNvPr id="410" name="Shape 410"/>
          <p:cNvSpPr/>
          <p:nvPr/>
        </p:nvSpPr>
        <p:spPr>
          <a:xfrm>
            <a:off x="353644" y="2709359"/>
            <a:ext cx="4195145" cy="79532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56959" y="2016666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2" name="Shape 412"/>
          <p:cNvSpPr/>
          <p:nvPr/>
        </p:nvSpPr>
        <p:spPr>
          <a:xfrm flipV="1">
            <a:off x="491749" y="2860863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15" name="Group 415"/>
          <p:cNvGrpSpPr/>
          <p:nvPr/>
        </p:nvGrpSpPr>
        <p:grpSpPr>
          <a:xfrm>
            <a:off x="461544" y="2793145"/>
            <a:ext cx="238801" cy="372151"/>
            <a:chOff x="18471" y="0"/>
            <a:chExt cx="238800" cy="372150"/>
          </a:xfrm>
        </p:grpSpPr>
        <p:sp>
          <p:nvSpPr>
            <p:cNvPr id="413" name="Shape 413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8171" y="14010"/>
              <a:ext cx="11940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\</a:t>
              </a:r>
            </a:p>
          </p:txBody>
        </p:sp>
      </p:grpSp>
      <p:sp>
        <p:nvSpPr>
          <p:cNvPr id="416" name="Shape 416"/>
          <p:cNvSpPr/>
          <p:nvPr/>
        </p:nvSpPr>
        <p:spPr>
          <a:xfrm>
            <a:off x="881536" y="2762800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883422" y="3242393"/>
            <a:ext cx="2604836" cy="21861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881536" y="3138004"/>
            <a:ext cx="26392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31, October, 2014</a:t>
            </a:r>
          </a:p>
        </p:txBody>
      </p:sp>
      <p:sp>
        <p:nvSpPr>
          <p:cNvPr id="419" name="Shape 419"/>
          <p:cNvSpPr/>
          <p:nvPr/>
        </p:nvSpPr>
        <p:spPr>
          <a:xfrm>
            <a:off x="1706629" y="2783390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Title</a:t>
            </a:r>
          </a:p>
        </p:txBody>
      </p:sp>
      <p:sp>
        <p:nvSpPr>
          <p:cNvPr id="420" name="Shape 420"/>
          <p:cNvSpPr/>
          <p:nvPr/>
        </p:nvSpPr>
        <p:spPr>
          <a:xfrm>
            <a:off x="456956" y="3124767"/>
            <a:ext cx="278345" cy="298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7933C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21" name="image1.png" descr="ic_action_n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670" y="2077770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749" y="2048017"/>
            <a:ext cx="650570" cy="65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image3.png" descr="ic_action_sort_by_siz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32442" y="2082364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image4.png" descr="ic_action_search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93578" y="2088986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image5.png" descr="ic_action_settings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53207" y="2072358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image6.png" descr="ic_action_important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49994" y="2733816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image7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04620" y="3091014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Shape 428"/>
          <p:cNvSpPr/>
          <p:nvPr/>
        </p:nvSpPr>
        <p:spPr>
          <a:xfrm>
            <a:off x="356959" y="2733816"/>
            <a:ext cx="3291284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603817" y="2860863"/>
            <a:ext cx="2828626" cy="367666"/>
          </a:xfrm>
          <a:prstGeom prst="rect">
            <a:avLst/>
          </a:prstGeom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Water Pokemon</a:t>
            </a:r>
          </a:p>
        </p:txBody>
      </p:sp>
      <p:pic>
        <p:nvPicPr>
          <p:cNvPr id="430" name="image9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632430" y="2456914"/>
            <a:ext cx="902359" cy="7218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688729" y="439432"/>
            <a:ext cx="4195145" cy="581093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675811" y="1132125"/>
            <a:ext cx="4233130" cy="4566656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700878" y="1744590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700878" y="2539907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713796" y="3344900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713796" y="4140219"/>
            <a:ext cx="4195145" cy="904308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662679" y="5784594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692044" y="439431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1577399" y="1798030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579283" y="2277623"/>
            <a:ext cx="2604836" cy="21861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1577399" y="2572211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1579283" y="3051804"/>
            <a:ext cx="2604836" cy="218620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675811" y="1132127"/>
            <a:ext cx="4233130" cy="595247"/>
          </a:xfrm>
          <a:prstGeom prst="rect">
            <a:avLst/>
          </a:prstGeom>
          <a:solidFill>
            <a:srgbClr val="4F81BD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1577398" y="2935101"/>
            <a:ext cx="282834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1, June, 2014</a:t>
            </a:r>
          </a:p>
        </p:txBody>
      </p:sp>
      <p:sp>
        <p:nvSpPr>
          <p:cNvPr id="454" name="Shape 454"/>
          <p:cNvSpPr/>
          <p:nvPr/>
        </p:nvSpPr>
        <p:spPr>
          <a:xfrm>
            <a:off x="1577399" y="2173234"/>
            <a:ext cx="26392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31, October, 2014</a:t>
            </a:r>
          </a:p>
        </p:txBody>
      </p:sp>
      <p:sp>
        <p:nvSpPr>
          <p:cNvPr id="455" name="Shape 455"/>
          <p:cNvSpPr/>
          <p:nvPr/>
        </p:nvSpPr>
        <p:spPr>
          <a:xfrm>
            <a:off x="1644586" y="1803903"/>
            <a:ext cx="263922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OU Water Pokemon</a:t>
            </a:r>
          </a:p>
        </p:txBody>
      </p:sp>
      <p:sp>
        <p:nvSpPr>
          <p:cNvPr id="456" name="Shape 456"/>
          <p:cNvSpPr/>
          <p:nvPr/>
        </p:nvSpPr>
        <p:spPr>
          <a:xfrm>
            <a:off x="1575941" y="2549736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Water stone uses?</a:t>
            </a:r>
          </a:p>
        </p:txBody>
      </p:sp>
      <p:pic>
        <p:nvPicPr>
          <p:cNvPr id="459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834" y="470782"/>
            <a:ext cx="650570" cy="65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image4.png" descr="ic_action_search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1248" y="491267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image6.png" descr="ic_action_importa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97227" y="1769046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image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51854" y="2126244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Shape 463"/>
          <p:cNvSpPr/>
          <p:nvPr/>
        </p:nvSpPr>
        <p:spPr>
          <a:xfrm>
            <a:off x="1011995" y="1229694"/>
            <a:ext cx="1216483" cy="393066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464" name="Shape 464"/>
          <p:cNvSpPr/>
          <p:nvPr/>
        </p:nvSpPr>
        <p:spPr>
          <a:xfrm>
            <a:off x="3293926" y="1229694"/>
            <a:ext cx="1034168" cy="393066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Answers</a:t>
            </a:r>
          </a:p>
        </p:txBody>
      </p:sp>
      <p:sp>
        <p:nvSpPr>
          <p:cNvPr id="465" name="Shape 465"/>
          <p:cNvSpPr/>
          <p:nvPr/>
        </p:nvSpPr>
        <p:spPr>
          <a:xfrm>
            <a:off x="2792376" y="1180910"/>
            <a:ext cx="1" cy="497679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694803" y="5044526"/>
            <a:ext cx="4195145" cy="74405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5244901" y="426743"/>
            <a:ext cx="330219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Change view to questions </a:t>
            </a:r>
          </a:p>
          <a:p>
            <a:pPr lvl="0"/>
            <a:r>
              <a:t>or answers through top bar.</a:t>
            </a:r>
          </a:p>
          <a:p>
            <a:pPr lvl="0"/>
            <a:endParaRPr/>
          </a:p>
          <a:p>
            <a:pPr lvl="0"/>
            <a:r>
              <a:t>Default view = Questions.</a:t>
            </a:r>
          </a:p>
        </p:txBody>
      </p:sp>
      <p:sp>
        <p:nvSpPr>
          <p:cNvPr id="468" name="Shape 468"/>
          <p:cNvSpPr/>
          <p:nvPr/>
        </p:nvSpPr>
        <p:spPr>
          <a:xfrm>
            <a:off x="4703872" y="1555440"/>
            <a:ext cx="153951" cy="4374241"/>
          </a:xfrm>
          <a:prstGeom prst="rect">
            <a:avLst/>
          </a:prstGeom>
          <a:solidFill>
            <a:srgbClr val="BFBFBF"/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69" name="image6.png" descr="ic_action_importa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51854" y="2542925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image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06482" y="2900122"/>
            <a:ext cx="236343" cy="331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image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53863" y="1317646"/>
            <a:ext cx="902359" cy="721887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68"/>
          <p:cNvSpPr/>
          <p:nvPr/>
        </p:nvSpPr>
        <p:spPr>
          <a:xfrm flipV="1">
            <a:off x="907697" y="1889204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3" name="Group 71"/>
          <p:cNvGrpSpPr/>
          <p:nvPr/>
        </p:nvGrpSpPr>
        <p:grpSpPr>
          <a:xfrm>
            <a:off x="877492" y="1821485"/>
            <a:ext cx="238802" cy="331580"/>
            <a:chOff x="18471" y="0"/>
            <a:chExt cx="238801" cy="331579"/>
          </a:xfrm>
        </p:grpSpPr>
        <p:sp>
          <p:nvSpPr>
            <p:cNvPr id="44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843"/>
          <p:cNvGrpSpPr/>
          <p:nvPr/>
        </p:nvGrpSpPr>
        <p:grpSpPr>
          <a:xfrm>
            <a:off x="823364" y="2148997"/>
            <a:ext cx="360566" cy="302182"/>
            <a:chOff x="0" y="22396"/>
            <a:chExt cx="508000" cy="453048"/>
          </a:xfrm>
        </p:grpSpPr>
        <p:sp>
          <p:nvSpPr>
            <p:cNvPr id="47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48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60132" y="1774607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47681" y="2115023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68"/>
          <p:cNvSpPr/>
          <p:nvPr/>
        </p:nvSpPr>
        <p:spPr>
          <a:xfrm flipV="1">
            <a:off x="918113" y="2687838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" name="Group 71"/>
          <p:cNvGrpSpPr/>
          <p:nvPr/>
        </p:nvGrpSpPr>
        <p:grpSpPr>
          <a:xfrm>
            <a:off x="887908" y="2620119"/>
            <a:ext cx="238802" cy="331580"/>
            <a:chOff x="18471" y="0"/>
            <a:chExt cx="238801" cy="331579"/>
          </a:xfrm>
        </p:grpSpPr>
        <p:sp>
          <p:nvSpPr>
            <p:cNvPr id="53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" name="Group 843"/>
          <p:cNvGrpSpPr/>
          <p:nvPr/>
        </p:nvGrpSpPr>
        <p:grpSpPr>
          <a:xfrm>
            <a:off x="833780" y="2947631"/>
            <a:ext cx="360566" cy="302182"/>
            <a:chOff x="0" y="22396"/>
            <a:chExt cx="508000" cy="453048"/>
          </a:xfrm>
        </p:grpSpPr>
        <p:sp>
          <p:nvSpPr>
            <p:cNvPr id="56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57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270548" y="2573241"/>
            <a:ext cx="161869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1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58097" y="2913657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1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7"/>
          <a:srcRect t="66895"/>
          <a:stretch/>
        </p:blipFill>
        <p:spPr>
          <a:xfrm>
            <a:off x="654974" y="5808542"/>
            <a:ext cx="4205774" cy="6687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688729" y="439432"/>
            <a:ext cx="4195145" cy="581093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675811" y="1132125"/>
            <a:ext cx="4233130" cy="4566656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700878" y="1744590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700878" y="2539907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713796" y="3344900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713796" y="4140219"/>
            <a:ext cx="4195145" cy="904308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662679" y="5784594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692044" y="439431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1527595" y="1798030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529479" y="2277623"/>
            <a:ext cx="2604836" cy="21861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1527595" y="2572211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1529479" y="3051804"/>
            <a:ext cx="2604836" cy="218620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675811" y="1132127"/>
            <a:ext cx="4233130" cy="595247"/>
          </a:xfrm>
          <a:prstGeom prst="rect">
            <a:avLst/>
          </a:prstGeom>
          <a:solidFill>
            <a:srgbClr val="4F81BD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1527594" y="2935101"/>
            <a:ext cx="282834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1, June, 2014</a:t>
            </a:r>
          </a:p>
        </p:txBody>
      </p:sp>
      <p:sp>
        <p:nvSpPr>
          <p:cNvPr id="495" name="Shape 495"/>
          <p:cNvSpPr/>
          <p:nvPr/>
        </p:nvSpPr>
        <p:spPr>
          <a:xfrm>
            <a:off x="1527595" y="2173234"/>
            <a:ext cx="26392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31, October, 2014</a:t>
            </a:r>
          </a:p>
        </p:txBody>
      </p:sp>
      <p:sp>
        <p:nvSpPr>
          <p:cNvPr id="496" name="Shape 496"/>
          <p:cNvSpPr/>
          <p:nvPr/>
        </p:nvSpPr>
        <p:spPr>
          <a:xfrm>
            <a:off x="1632135" y="1803903"/>
            <a:ext cx="263922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Because fire is hot</a:t>
            </a:r>
            <a:r>
              <a:rPr lang="en-CA"/>
              <a:t> and</a:t>
            </a:r>
            <a:r>
              <a:t>…</a:t>
            </a:r>
          </a:p>
        </p:txBody>
      </p:sp>
      <p:sp>
        <p:nvSpPr>
          <p:cNvPr id="497" name="Shape 497"/>
          <p:cNvSpPr/>
          <p:nvPr/>
        </p:nvSpPr>
        <p:spPr>
          <a:xfrm>
            <a:off x="1595116" y="2575632"/>
            <a:ext cx="29569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Because stones are stro…</a:t>
            </a:r>
          </a:p>
        </p:txBody>
      </p:sp>
      <p:pic>
        <p:nvPicPr>
          <p:cNvPr id="500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834" y="470782"/>
            <a:ext cx="650570" cy="65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image4.png" descr="ic_action_search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1248" y="491267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image6.png" descr="ic_action_importa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97227" y="1769046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image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51854" y="2126244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Shape 504"/>
          <p:cNvSpPr/>
          <p:nvPr/>
        </p:nvSpPr>
        <p:spPr>
          <a:xfrm>
            <a:off x="1011995" y="1229694"/>
            <a:ext cx="1216483" cy="393066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505" name="Shape 505"/>
          <p:cNvSpPr/>
          <p:nvPr/>
        </p:nvSpPr>
        <p:spPr>
          <a:xfrm>
            <a:off x="3293926" y="1229694"/>
            <a:ext cx="1034168" cy="393066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Answers</a:t>
            </a:r>
          </a:p>
        </p:txBody>
      </p:sp>
      <p:sp>
        <p:nvSpPr>
          <p:cNvPr id="506" name="Shape 506"/>
          <p:cNvSpPr/>
          <p:nvPr/>
        </p:nvSpPr>
        <p:spPr>
          <a:xfrm>
            <a:off x="2792376" y="1180910"/>
            <a:ext cx="1" cy="497679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694803" y="5044526"/>
            <a:ext cx="4195145" cy="74405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5244901" y="426742"/>
            <a:ext cx="3302199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Change view to questions </a:t>
            </a:r>
          </a:p>
          <a:p>
            <a:pPr lvl="0"/>
            <a:r>
              <a:t>or answers through top bar.</a:t>
            </a:r>
          </a:p>
          <a:p>
            <a:pPr lvl="0"/>
            <a:endParaRPr/>
          </a:p>
          <a:p>
            <a:pPr lvl="0"/>
            <a:r>
              <a:t>Answer view may not match question view with the given search method being applied to the answers body.</a:t>
            </a:r>
          </a:p>
        </p:txBody>
      </p:sp>
      <p:sp>
        <p:nvSpPr>
          <p:cNvPr id="509" name="Shape 509"/>
          <p:cNvSpPr/>
          <p:nvPr/>
        </p:nvSpPr>
        <p:spPr>
          <a:xfrm>
            <a:off x="4703872" y="1555440"/>
            <a:ext cx="153951" cy="4374241"/>
          </a:xfrm>
          <a:prstGeom prst="rect">
            <a:avLst/>
          </a:prstGeom>
          <a:solidFill>
            <a:srgbClr val="BFBFBF"/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0" name="image6.png" descr="ic_action_importa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02050" y="2542925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11" name="image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44227" y="2900122"/>
            <a:ext cx="236343" cy="331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" name="image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06582" y="1266129"/>
            <a:ext cx="902359" cy="7218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" name="Group 71"/>
          <p:cNvGrpSpPr/>
          <p:nvPr/>
        </p:nvGrpSpPr>
        <p:grpSpPr>
          <a:xfrm>
            <a:off x="877492" y="1821485"/>
            <a:ext cx="238802" cy="331580"/>
            <a:chOff x="18471" y="0"/>
            <a:chExt cx="238801" cy="331579"/>
          </a:xfrm>
        </p:grpSpPr>
        <p:sp>
          <p:nvSpPr>
            <p:cNvPr id="44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10328" y="1774607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roup 71"/>
          <p:cNvGrpSpPr/>
          <p:nvPr/>
        </p:nvGrpSpPr>
        <p:grpSpPr>
          <a:xfrm>
            <a:off x="887908" y="2620119"/>
            <a:ext cx="238802" cy="331580"/>
            <a:chOff x="18471" y="0"/>
            <a:chExt cx="238801" cy="331579"/>
          </a:xfrm>
        </p:grpSpPr>
        <p:sp>
          <p:nvSpPr>
            <p:cNvPr id="53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220744" y="2573241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7"/>
          <a:srcRect t="66895"/>
          <a:stretch/>
        </p:blipFill>
        <p:spPr>
          <a:xfrm>
            <a:off x="652049" y="5808542"/>
            <a:ext cx="4205774" cy="6687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Sorting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372127" y="1057564"/>
            <a:ext cx="4195145" cy="79532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375442" y="364870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1282495" y="1111006"/>
            <a:ext cx="2186824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1282495" y="1591173"/>
            <a:ext cx="2224246" cy="218045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1282495" y="1472931"/>
            <a:ext cx="308184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t>User 2, 31, October, 2014</a:t>
            </a:r>
          </a:p>
        </p:txBody>
      </p:sp>
      <p:sp>
        <p:nvSpPr>
          <p:cNvPr id="526" name="Shape 526"/>
          <p:cNvSpPr/>
          <p:nvPr/>
        </p:nvSpPr>
        <p:spPr>
          <a:xfrm>
            <a:off x="1725112" y="1131596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Title</a:t>
            </a:r>
          </a:p>
        </p:txBody>
      </p:sp>
      <p:pic>
        <p:nvPicPr>
          <p:cNvPr id="528" name="image1.png" descr="ic_action_n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5153" y="425975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231" y="396222"/>
            <a:ext cx="650570" cy="65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0" name="image3.png" descr="ic_action_sort_by_siz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50925" y="430569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image4.png" descr="ic_action_search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12061" y="437190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2" name="image5.png" descr="ic_action_settings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71690" y="420562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3" name="image6.png" descr="ic_action_important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68477" y="1082020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4" name="image7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23103" y="1439219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535" name="Shape 535"/>
          <p:cNvSpPr/>
          <p:nvPr/>
        </p:nvSpPr>
        <p:spPr>
          <a:xfrm>
            <a:off x="2235199" y="1071353"/>
            <a:ext cx="1924247" cy="4083822"/>
          </a:xfrm>
          <a:prstGeom prst="rect">
            <a:avLst/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36" name="image9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321661" y="805119"/>
            <a:ext cx="902359" cy="721888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Shape 541"/>
          <p:cNvSpPr/>
          <p:nvPr/>
        </p:nvSpPr>
        <p:spPr>
          <a:xfrm>
            <a:off x="2332495" y="1332648"/>
            <a:ext cx="12192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Sort By</a:t>
            </a:r>
          </a:p>
        </p:txBody>
      </p:sp>
      <p:sp>
        <p:nvSpPr>
          <p:cNvPr id="542" name="Shape 542"/>
          <p:cNvSpPr/>
          <p:nvPr/>
        </p:nvSpPr>
        <p:spPr>
          <a:xfrm>
            <a:off x="2320044" y="3328532"/>
            <a:ext cx="12192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Filter By</a:t>
            </a:r>
          </a:p>
        </p:txBody>
      </p:sp>
      <p:sp>
        <p:nvSpPr>
          <p:cNvPr id="543" name="Shape 543"/>
          <p:cNvSpPr/>
          <p:nvPr/>
        </p:nvSpPr>
        <p:spPr>
          <a:xfrm>
            <a:off x="2599444" y="1766342"/>
            <a:ext cx="1388356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</a:rPr>
              <a:t>Date</a:t>
            </a:r>
          </a:p>
          <a:p>
            <a:pPr lvl="0"/>
            <a:r>
              <a:rPr>
                <a:solidFill>
                  <a:srgbClr val="FFFFFF"/>
                </a:solidFill>
              </a:rPr>
              <a:t>Vote</a:t>
            </a:r>
          </a:p>
          <a:p>
            <a:pPr lvl="0"/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Ascending</a:t>
            </a:r>
          </a:p>
          <a:p>
            <a:pPr lvl="0"/>
            <a:r>
              <a:rPr>
                <a:solidFill>
                  <a:srgbClr val="FFFFFF"/>
                </a:solidFill>
              </a:rPr>
              <a:t>Descending</a:t>
            </a:r>
          </a:p>
        </p:txBody>
      </p:sp>
      <p:sp>
        <p:nvSpPr>
          <p:cNvPr id="544" name="Shape 544"/>
          <p:cNvSpPr/>
          <p:nvPr/>
        </p:nvSpPr>
        <p:spPr>
          <a:xfrm>
            <a:off x="2646834" y="3658625"/>
            <a:ext cx="151261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</a:rPr>
              <a:t>Favourite</a:t>
            </a:r>
          </a:p>
          <a:p>
            <a:pPr lvl="0"/>
            <a:r>
              <a:rPr>
                <a:solidFill>
                  <a:srgbClr val="FFFFFF"/>
                </a:solidFill>
              </a:rPr>
              <a:t>Pictur</a:t>
            </a:r>
            <a:r>
              <a:rPr lang="en-CA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No Pic</a:t>
            </a:r>
            <a:r>
              <a:rPr lang="en-CA">
                <a:solidFill>
                  <a:srgbClr val="FFFFFF"/>
                </a:solidFill>
              </a:rPr>
              <a:t>ture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My Questions</a:t>
            </a:r>
          </a:p>
        </p:txBody>
      </p:sp>
      <p:sp>
        <p:nvSpPr>
          <p:cNvPr id="545" name="Shape 545"/>
          <p:cNvSpPr/>
          <p:nvPr/>
        </p:nvSpPr>
        <p:spPr>
          <a:xfrm>
            <a:off x="2368327" y="1872983"/>
            <a:ext cx="202744" cy="20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2371642" y="2094058"/>
            <a:ext cx="202745" cy="20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2371642" y="2914434"/>
            <a:ext cx="202745" cy="20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2368327" y="2670608"/>
            <a:ext cx="202744" cy="20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2320043" y="1749013"/>
            <a:ext cx="1740482" cy="660123"/>
          </a:xfrm>
          <a:prstGeom prst="rect">
            <a:avLst/>
          </a:pr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2333314" y="2575257"/>
            <a:ext cx="1727212" cy="660123"/>
          </a:xfrm>
          <a:prstGeom prst="rect">
            <a:avLst/>
          </a:pr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2408714" y="1914763"/>
            <a:ext cx="134537" cy="134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2405746" y="2700805"/>
            <a:ext cx="134537" cy="134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2280628" y="3658873"/>
            <a:ext cx="1779897" cy="1297067"/>
          </a:xfrm>
          <a:prstGeom prst="rect">
            <a:avLst/>
          </a:pr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554" name="unchecked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402915" y="3775969"/>
            <a:ext cx="1651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unchecked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402915" y="4052758"/>
            <a:ext cx="1651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unchecked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402915" y="4343670"/>
            <a:ext cx="1651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stock_form-checkbox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45765" y="4537353"/>
            <a:ext cx="30480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68"/>
          <p:cNvSpPr/>
          <p:nvPr/>
        </p:nvSpPr>
        <p:spPr>
          <a:xfrm flipV="1">
            <a:off x="540436" y="1225876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5" name="Group 71"/>
          <p:cNvGrpSpPr/>
          <p:nvPr/>
        </p:nvGrpSpPr>
        <p:grpSpPr>
          <a:xfrm>
            <a:off x="510231" y="1158157"/>
            <a:ext cx="238802" cy="331580"/>
            <a:chOff x="18471" y="0"/>
            <a:chExt cx="238801" cy="331579"/>
          </a:xfrm>
        </p:grpSpPr>
        <p:sp>
          <p:nvSpPr>
            <p:cNvPr id="46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Group 843"/>
          <p:cNvGrpSpPr/>
          <p:nvPr/>
        </p:nvGrpSpPr>
        <p:grpSpPr>
          <a:xfrm>
            <a:off x="456103" y="1485669"/>
            <a:ext cx="360566" cy="302182"/>
            <a:chOff x="0" y="22396"/>
            <a:chExt cx="508000" cy="453048"/>
          </a:xfrm>
        </p:grpSpPr>
        <p:sp>
          <p:nvSpPr>
            <p:cNvPr id="49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50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92871" y="1111279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0420" y="1451695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xfrm>
            <a:off x="457200" y="30940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Answers View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2334910" y="679867"/>
            <a:ext cx="4195145" cy="581093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617829" y="195082"/>
            <a:ext cx="162930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/>
            </a:lvl1pPr>
          </a:lstStyle>
          <a:p>
            <a:pPr lvl="0">
              <a:defRPr u="none"/>
            </a:pPr>
            <a:r>
              <a:rPr u="sng"/>
              <a:t>Main Activity</a:t>
            </a:r>
          </a:p>
        </p:txBody>
      </p:sp>
      <p:sp>
        <p:nvSpPr>
          <p:cNvPr id="54" name="Shape 54"/>
          <p:cNvSpPr/>
          <p:nvPr/>
        </p:nvSpPr>
        <p:spPr>
          <a:xfrm>
            <a:off x="2334910" y="1372560"/>
            <a:ext cx="4195145" cy="79532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2334910" y="2963197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334910" y="3758515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334910" y="4553832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334910" y="5349151"/>
            <a:ext cx="4195145" cy="67986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2334910" y="6029011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7094538" y="2598944"/>
            <a:ext cx="152667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Scroll Bar</a:t>
            </a:r>
          </a:p>
        </p:txBody>
      </p:sp>
      <p:sp>
        <p:nvSpPr>
          <p:cNvPr id="62" name="Shape 62"/>
          <p:cNvSpPr/>
          <p:nvPr/>
        </p:nvSpPr>
        <p:spPr>
          <a:xfrm>
            <a:off x="7274146" y="3260904"/>
            <a:ext cx="1526674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List View to Hold All the Elements</a:t>
            </a:r>
          </a:p>
          <a:p>
            <a:pPr lvl="0"/>
            <a:endParaRPr/>
          </a:p>
          <a:p>
            <a:pPr lvl="0"/>
            <a:r>
              <a:rPr lang="en-CA" b="1">
                <a:solidFill>
                  <a:srgbClr val="FF0000"/>
                </a:solidFill>
              </a:rPr>
              <a:t>By default sort </a:t>
            </a:r>
            <a:r>
              <a:rPr b="1">
                <a:solidFill>
                  <a:srgbClr val="FF0000"/>
                </a:solidFill>
              </a:rPr>
              <a:t>by Date. Newest on Top</a:t>
            </a:r>
          </a:p>
        </p:txBody>
      </p:sp>
      <p:sp>
        <p:nvSpPr>
          <p:cNvPr id="63" name="Shape 63"/>
          <p:cNvSpPr/>
          <p:nvPr/>
        </p:nvSpPr>
        <p:spPr>
          <a:xfrm flipV="1">
            <a:off x="6337615" y="2783607"/>
            <a:ext cx="718436" cy="2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722491" y="3445569"/>
            <a:ext cx="551657" cy="1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 flipV="1">
            <a:off x="5831259" y="1426003"/>
            <a:ext cx="1164938" cy="84924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7094538" y="646901"/>
            <a:ext cx="1526674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Clickable</a:t>
            </a:r>
          </a:p>
          <a:p>
            <a:pPr lvl="0"/>
            <a:r>
              <a:t>Question Element – Goes to Question/Answer Page</a:t>
            </a:r>
          </a:p>
        </p:txBody>
      </p:sp>
      <p:sp>
        <p:nvSpPr>
          <p:cNvPr id="67" name="Shape 67"/>
          <p:cNvSpPr/>
          <p:nvPr/>
        </p:nvSpPr>
        <p:spPr>
          <a:xfrm>
            <a:off x="2338225" y="679866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V="1">
            <a:off x="2473014" y="1524065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1" name="Group 71"/>
          <p:cNvGrpSpPr/>
          <p:nvPr/>
        </p:nvGrpSpPr>
        <p:grpSpPr>
          <a:xfrm>
            <a:off x="2442809" y="1456346"/>
            <a:ext cx="238802" cy="331580"/>
            <a:chOff x="18471" y="0"/>
            <a:chExt cx="238801" cy="331579"/>
          </a:xfrm>
        </p:grpSpPr>
        <p:sp>
          <p:nvSpPr>
            <p:cNvPr id="69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2" name="Shape 72"/>
          <p:cNvSpPr/>
          <p:nvPr/>
        </p:nvSpPr>
        <p:spPr>
          <a:xfrm>
            <a:off x="3198979" y="1426002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175962" y="1905594"/>
            <a:ext cx="2604836" cy="21861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4052470" y="3260904"/>
            <a:ext cx="83389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 lvl="0">
              <a:defRPr b="0"/>
            </a:pPr>
            <a:r>
              <a:rPr b="1"/>
              <a:t>...</a:t>
            </a:r>
          </a:p>
        </p:txBody>
      </p:sp>
      <p:sp>
        <p:nvSpPr>
          <p:cNvPr id="83" name="Shape 83"/>
          <p:cNvSpPr/>
          <p:nvPr/>
        </p:nvSpPr>
        <p:spPr>
          <a:xfrm>
            <a:off x="3198979" y="1801205"/>
            <a:ext cx="26392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31, October, 2014</a:t>
            </a:r>
          </a:p>
        </p:txBody>
      </p:sp>
      <p:sp>
        <p:nvSpPr>
          <p:cNvPr id="84" name="Shape 84"/>
          <p:cNvSpPr/>
          <p:nvPr/>
        </p:nvSpPr>
        <p:spPr>
          <a:xfrm>
            <a:off x="3999170" y="1446592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Title</a:t>
            </a:r>
          </a:p>
        </p:txBody>
      </p:sp>
      <p:pic>
        <p:nvPicPr>
          <p:cNvPr id="88" name="image1.png" descr="ic_action_n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7935" y="740971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3014" y="711218"/>
            <a:ext cx="650570" cy="65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image3.png" descr="ic_action_sort_by_siz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13707" y="745566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image4.png" descr="ic_action_search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74844" y="752186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image5.png" descr="ic_action_settings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34473" y="735558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image6.png" descr="ic_action_important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831259" y="1397016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image7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885886" y="1754215"/>
            <a:ext cx="236343" cy="331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" name="Group 843"/>
          <p:cNvGrpSpPr/>
          <p:nvPr/>
        </p:nvGrpSpPr>
        <p:grpSpPr>
          <a:xfrm>
            <a:off x="2388681" y="1783858"/>
            <a:ext cx="360566" cy="302182"/>
            <a:chOff x="0" y="22396"/>
            <a:chExt cx="508000" cy="453048"/>
          </a:xfrm>
        </p:grpSpPr>
        <p:sp>
          <p:nvSpPr>
            <p:cNvPr id="50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95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25449" y="1409468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12998" y="1749884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54"/>
          <p:cNvSpPr/>
          <p:nvPr/>
        </p:nvSpPr>
        <p:spPr>
          <a:xfrm>
            <a:off x="2338225" y="2178893"/>
            <a:ext cx="4195145" cy="79532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Shape 68"/>
          <p:cNvSpPr/>
          <p:nvPr/>
        </p:nvSpPr>
        <p:spPr>
          <a:xfrm flipV="1">
            <a:off x="2476329" y="2342850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9" name="Group 71"/>
          <p:cNvGrpSpPr/>
          <p:nvPr/>
        </p:nvGrpSpPr>
        <p:grpSpPr>
          <a:xfrm>
            <a:off x="2446124" y="2275131"/>
            <a:ext cx="238802" cy="331580"/>
            <a:chOff x="18471" y="0"/>
            <a:chExt cx="238801" cy="331579"/>
          </a:xfrm>
        </p:grpSpPr>
        <p:sp>
          <p:nvSpPr>
            <p:cNvPr id="100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2" name="Shape 72"/>
          <p:cNvSpPr/>
          <p:nvPr/>
        </p:nvSpPr>
        <p:spPr>
          <a:xfrm>
            <a:off x="3202294" y="2244787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Shape 73"/>
          <p:cNvSpPr/>
          <p:nvPr/>
        </p:nvSpPr>
        <p:spPr>
          <a:xfrm>
            <a:off x="3179277" y="2724379"/>
            <a:ext cx="2604836" cy="21861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r>
              <a:rPr lang="en-US"/>
              <a:t>User 2, 31, November, 2014</a:t>
            </a:r>
          </a:p>
        </p:txBody>
      </p:sp>
      <p:sp>
        <p:nvSpPr>
          <p:cNvPr id="104" name="Shape 84"/>
          <p:cNvSpPr/>
          <p:nvPr/>
        </p:nvSpPr>
        <p:spPr>
          <a:xfrm>
            <a:off x="4002485" y="2265377"/>
            <a:ext cx="26392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Title</a:t>
            </a:r>
            <a:r>
              <a:rPr lang="en-CA"/>
              <a:t> 2</a:t>
            </a:r>
            <a:endParaRPr/>
          </a:p>
        </p:txBody>
      </p:sp>
      <p:pic>
        <p:nvPicPr>
          <p:cNvPr id="105" name="image6.png" descr="ic_action_important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834574" y="2215801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image7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889201" y="2573000"/>
            <a:ext cx="236343" cy="331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7" name="Group 843"/>
          <p:cNvGrpSpPr/>
          <p:nvPr/>
        </p:nvGrpSpPr>
        <p:grpSpPr>
          <a:xfrm>
            <a:off x="2391996" y="2602643"/>
            <a:ext cx="360566" cy="302182"/>
            <a:chOff x="0" y="22396"/>
            <a:chExt cx="508000" cy="453048"/>
          </a:xfrm>
        </p:grpSpPr>
        <p:sp>
          <p:nvSpPr>
            <p:cNvPr id="108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109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2828764" y="2228253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3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816313" y="2568669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80" name="Shape 80"/>
          <p:cNvSpPr/>
          <p:nvPr/>
        </p:nvSpPr>
        <p:spPr>
          <a:xfrm>
            <a:off x="6299129" y="1449528"/>
            <a:ext cx="153951" cy="4374241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t="66895"/>
          <a:stretch/>
        </p:blipFill>
        <p:spPr>
          <a:xfrm>
            <a:off x="2324281" y="6052958"/>
            <a:ext cx="4205774" cy="6687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352231" y="103967"/>
            <a:ext cx="4195145" cy="581093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352231" y="783961"/>
            <a:ext cx="4195145" cy="274224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352231" y="3526201"/>
            <a:ext cx="4195145" cy="154110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355546" y="103966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1269174" y="850101"/>
            <a:ext cx="2915085" cy="660038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1312747" y="2921871"/>
            <a:ext cx="2098576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1269174" y="2883771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@QuestionAsker2005</a:t>
            </a:r>
          </a:p>
          <a:p>
            <a:pPr lvl="0"/>
            <a:r>
              <a:rPr sz="1400"/>
              <a:t>31 October 2014</a:t>
            </a:r>
          </a:p>
        </p:txBody>
      </p:sp>
      <p:sp>
        <p:nvSpPr>
          <p:cNvPr id="592" name="Shape 592"/>
          <p:cNvSpPr/>
          <p:nvPr/>
        </p:nvSpPr>
        <p:spPr>
          <a:xfrm>
            <a:off x="1705217" y="870692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Question Title</a:t>
            </a:r>
          </a:p>
        </p:txBody>
      </p:sp>
      <p:pic>
        <p:nvPicPr>
          <p:cNvPr id="59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336" y="135318"/>
            <a:ext cx="650570" cy="650570"/>
          </a:xfrm>
          <a:prstGeom prst="rect">
            <a:avLst/>
          </a:prstGeom>
          <a:ln w="12700">
            <a:miter lim="400000"/>
          </a:ln>
        </p:spPr>
      </p:pic>
      <p:sp>
        <p:nvSpPr>
          <p:cNvPr id="595" name="Shape 595"/>
          <p:cNvSpPr/>
          <p:nvPr/>
        </p:nvSpPr>
        <p:spPr>
          <a:xfrm>
            <a:off x="3943794" y="178166"/>
            <a:ext cx="510954" cy="537003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96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9481" y="180137"/>
            <a:ext cx="380653" cy="534437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Shape 597"/>
          <p:cNvSpPr/>
          <p:nvPr/>
        </p:nvSpPr>
        <p:spPr>
          <a:xfrm>
            <a:off x="455543" y="1586666"/>
            <a:ext cx="3728717" cy="1293730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429080" y="1556956"/>
            <a:ext cx="3666132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600"/>
              <a:t>Lorem ipsum dolor sit amet, consectetur adipisicing elit, sed do eiusmod tempor incididunt ut labore et dolore magna aliqua. Ut enim ad minim veniam, quis nulla pariatur. </a:t>
            </a:r>
          </a:p>
        </p:txBody>
      </p:sp>
      <p:pic>
        <p:nvPicPr>
          <p:cNvPr id="599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080" y="2921871"/>
            <a:ext cx="840095" cy="504057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Shape 600"/>
          <p:cNvSpPr/>
          <p:nvPr/>
        </p:nvSpPr>
        <p:spPr>
          <a:xfrm>
            <a:off x="3245367" y="180137"/>
            <a:ext cx="527014" cy="53443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E5E4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03" name="Group 603"/>
          <p:cNvGrpSpPr/>
          <p:nvPr/>
        </p:nvGrpSpPr>
        <p:grpSpPr>
          <a:xfrm>
            <a:off x="2411521" y="178479"/>
            <a:ext cx="508001" cy="497841"/>
            <a:chOff x="0" y="0"/>
            <a:chExt cx="508000" cy="497840"/>
          </a:xfrm>
        </p:grpSpPr>
        <p:sp>
          <p:nvSpPr>
            <p:cNvPr id="601" name="Shape 60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8EB4E3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74394" y="0"/>
              <a:ext cx="359212" cy="497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2800"/>
                <a:t>A</a:t>
              </a:r>
            </a:p>
          </p:txBody>
        </p:sp>
      </p:grpSp>
      <p:sp>
        <p:nvSpPr>
          <p:cNvPr id="604" name="Shape 604"/>
          <p:cNvSpPr/>
          <p:nvPr/>
        </p:nvSpPr>
        <p:spPr>
          <a:xfrm>
            <a:off x="2908512" y="514657"/>
            <a:ext cx="195999" cy="209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69"/>
                </a:moveTo>
                <a:lnTo>
                  <a:pt x="7344" y="7569"/>
                </a:lnTo>
                <a:lnTo>
                  <a:pt x="7344" y="0"/>
                </a:lnTo>
                <a:lnTo>
                  <a:pt x="14256" y="0"/>
                </a:lnTo>
                <a:lnTo>
                  <a:pt x="14256" y="7569"/>
                </a:lnTo>
                <a:lnTo>
                  <a:pt x="21600" y="7569"/>
                </a:lnTo>
                <a:lnTo>
                  <a:pt x="21600" y="14031"/>
                </a:lnTo>
                <a:lnTo>
                  <a:pt x="14256" y="14031"/>
                </a:lnTo>
                <a:lnTo>
                  <a:pt x="14256" y="21600"/>
                </a:lnTo>
                <a:lnTo>
                  <a:pt x="7344" y="21600"/>
                </a:lnTo>
                <a:lnTo>
                  <a:pt x="7344" y="14031"/>
                </a:lnTo>
                <a:lnTo>
                  <a:pt x="0" y="14031"/>
                </a:lnTo>
                <a:close/>
              </a:path>
            </a:pathLst>
          </a:custGeom>
          <a:solidFill>
            <a:srgbClr val="8EB4E3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05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02640" y="3044099"/>
            <a:ext cx="266202" cy="266202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Shape 606"/>
          <p:cNvSpPr/>
          <p:nvPr/>
        </p:nvSpPr>
        <p:spPr>
          <a:xfrm>
            <a:off x="3823180" y="2921871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607" name="Shape 607"/>
          <p:cNvSpPr/>
          <p:nvPr/>
        </p:nvSpPr>
        <p:spPr>
          <a:xfrm>
            <a:off x="3503721" y="2921871"/>
            <a:ext cx="669776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11" name="Group 611"/>
          <p:cNvGrpSpPr/>
          <p:nvPr/>
        </p:nvGrpSpPr>
        <p:grpSpPr>
          <a:xfrm>
            <a:off x="479160" y="3658739"/>
            <a:ext cx="238802" cy="331580"/>
            <a:chOff x="18471" y="0"/>
            <a:chExt cx="238801" cy="331579"/>
          </a:xfrm>
        </p:grpSpPr>
        <p:sp>
          <p:nvSpPr>
            <p:cNvPr id="609" name="Shape 609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13" name="Shape 613"/>
          <p:cNvSpPr/>
          <p:nvPr/>
        </p:nvSpPr>
        <p:spPr>
          <a:xfrm>
            <a:off x="1054740" y="3624950"/>
            <a:ext cx="3118758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1054740" y="3595240"/>
            <a:ext cx="303618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Here is my answer: Quis autem vel eum iure reprehenderit, qui in ea voluptate velit esse.</a:t>
            </a:r>
          </a:p>
        </p:txBody>
      </p:sp>
      <p:sp>
        <p:nvSpPr>
          <p:cNvPr id="615" name="Shape 615"/>
          <p:cNvSpPr/>
          <p:nvPr/>
        </p:nvSpPr>
        <p:spPr>
          <a:xfrm>
            <a:off x="1312747" y="4473540"/>
            <a:ext cx="2098577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1269176" y="4435440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@Knowitall93</a:t>
            </a:r>
          </a:p>
          <a:p>
            <a:pPr lvl="0"/>
            <a:r>
              <a:rPr sz="1400"/>
              <a:t>31 October 2014</a:t>
            </a:r>
          </a:p>
        </p:txBody>
      </p:sp>
      <p:pic>
        <p:nvPicPr>
          <p:cNvPr id="617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081" y="4473540"/>
            <a:ext cx="840095" cy="504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618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02642" y="4595769"/>
            <a:ext cx="266202" cy="266202"/>
          </a:xfrm>
          <a:prstGeom prst="rect">
            <a:avLst/>
          </a:prstGeom>
          <a:ln w="12700">
            <a:miter lim="400000"/>
          </a:ln>
        </p:spPr>
      </p:pic>
      <p:sp>
        <p:nvSpPr>
          <p:cNvPr id="619" name="Shape 619"/>
          <p:cNvSpPr/>
          <p:nvPr/>
        </p:nvSpPr>
        <p:spPr>
          <a:xfrm>
            <a:off x="3823182" y="4473540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620" name="Shape 620"/>
          <p:cNvSpPr/>
          <p:nvPr/>
        </p:nvSpPr>
        <p:spPr>
          <a:xfrm>
            <a:off x="3503722" y="4473540"/>
            <a:ext cx="669777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4344442" y="871761"/>
            <a:ext cx="110306" cy="2934357"/>
          </a:xfrm>
          <a:prstGeom prst="rect">
            <a:avLst/>
          </a:prstGeom>
          <a:solidFill>
            <a:srgbClr val="4F81BD">
              <a:alpha val="38000"/>
            </a:srgbClr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5446821" y="1137887"/>
            <a:ext cx="2195622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Thumbnail for image: clicking will cause image to popup into full view</a:t>
            </a:r>
          </a:p>
        </p:txBody>
      </p:sp>
      <p:sp>
        <p:nvSpPr>
          <p:cNvPr id="634" name="Shape 634"/>
          <p:cNvSpPr/>
          <p:nvPr/>
        </p:nvSpPr>
        <p:spPr>
          <a:xfrm flipV="1">
            <a:off x="1312747" y="2338216"/>
            <a:ext cx="4134073" cy="710837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635" name="image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4103" y="3084231"/>
            <a:ext cx="902359" cy="721887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8"/>
          <p:cNvSpPr/>
          <p:nvPr/>
        </p:nvSpPr>
        <p:spPr>
          <a:xfrm flipV="1">
            <a:off x="552887" y="939480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7" name="Group 71"/>
          <p:cNvGrpSpPr/>
          <p:nvPr/>
        </p:nvGrpSpPr>
        <p:grpSpPr>
          <a:xfrm>
            <a:off x="522682" y="871761"/>
            <a:ext cx="238802" cy="331580"/>
            <a:chOff x="18471" y="0"/>
            <a:chExt cx="238801" cy="331579"/>
          </a:xfrm>
        </p:grpSpPr>
        <p:sp>
          <p:nvSpPr>
            <p:cNvPr id="68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" name="Group 843"/>
          <p:cNvGrpSpPr/>
          <p:nvPr/>
        </p:nvGrpSpPr>
        <p:grpSpPr>
          <a:xfrm>
            <a:off x="468554" y="1199273"/>
            <a:ext cx="360566" cy="302182"/>
            <a:chOff x="0" y="22396"/>
            <a:chExt cx="508000" cy="453048"/>
          </a:xfrm>
        </p:grpSpPr>
        <p:sp>
          <p:nvSpPr>
            <p:cNvPr id="71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72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05322" y="824883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2871" y="1165299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4268" y="3595240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9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583"/>
          <p:cNvSpPr/>
          <p:nvPr/>
        </p:nvSpPr>
        <p:spPr>
          <a:xfrm>
            <a:off x="355546" y="5067302"/>
            <a:ext cx="4195145" cy="74171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4" name="Group 611"/>
          <p:cNvGrpSpPr/>
          <p:nvPr/>
        </p:nvGrpSpPr>
        <p:grpSpPr>
          <a:xfrm>
            <a:off x="443480" y="5255583"/>
            <a:ext cx="238802" cy="331580"/>
            <a:chOff x="18471" y="0"/>
            <a:chExt cx="238801" cy="331579"/>
          </a:xfrm>
        </p:grpSpPr>
        <p:sp>
          <p:nvSpPr>
            <p:cNvPr id="85" name="Shape 609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Shape 61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768588" y="5192084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4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613"/>
          <p:cNvSpPr/>
          <p:nvPr/>
        </p:nvSpPr>
        <p:spPr>
          <a:xfrm>
            <a:off x="1067191" y="5186519"/>
            <a:ext cx="3118758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9" name="Shape 614"/>
          <p:cNvSpPr/>
          <p:nvPr/>
        </p:nvSpPr>
        <p:spPr>
          <a:xfrm>
            <a:off x="1067191" y="5156809"/>
            <a:ext cx="303618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Here is another answer: Excepteur sint occaecat cupidatat non proident, Excepteur sint occaecat cupidatat non proident,</a:t>
            </a:r>
          </a:p>
        </p:txBody>
      </p:sp>
      <p:sp>
        <p:nvSpPr>
          <p:cNvPr id="630" name="Shape 630"/>
          <p:cNvSpPr/>
          <p:nvPr/>
        </p:nvSpPr>
        <p:spPr>
          <a:xfrm>
            <a:off x="352231" y="5795157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7"/>
          <a:srcRect t="66895"/>
          <a:stretch/>
        </p:blipFill>
        <p:spPr>
          <a:xfrm>
            <a:off x="344917" y="5831859"/>
            <a:ext cx="4205774" cy="6687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/>
        </p:nvSpPr>
        <p:spPr>
          <a:xfrm>
            <a:off x="352231" y="103967"/>
            <a:ext cx="4195145" cy="581093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352231" y="783961"/>
            <a:ext cx="4195145" cy="274224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352231" y="3526201"/>
            <a:ext cx="4195145" cy="154110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355546" y="103966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1312747" y="2921871"/>
            <a:ext cx="2098576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1269174" y="2883771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@QuestionAsker2005</a:t>
            </a:r>
          </a:p>
          <a:p>
            <a:pPr lvl="0"/>
            <a:r>
              <a:rPr sz="1400"/>
              <a:t>31 October 2014</a:t>
            </a:r>
          </a:p>
        </p:txBody>
      </p:sp>
      <p:pic>
        <p:nvPicPr>
          <p:cNvPr id="650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336" y="135318"/>
            <a:ext cx="650570" cy="650570"/>
          </a:xfrm>
          <a:prstGeom prst="rect">
            <a:avLst/>
          </a:prstGeom>
          <a:ln w="12700">
            <a:miter lim="400000"/>
          </a:ln>
        </p:spPr>
      </p:pic>
      <p:sp>
        <p:nvSpPr>
          <p:cNvPr id="651" name="Shape 651"/>
          <p:cNvSpPr/>
          <p:nvPr/>
        </p:nvSpPr>
        <p:spPr>
          <a:xfrm>
            <a:off x="3943794" y="178166"/>
            <a:ext cx="510954" cy="537003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52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9481" y="180137"/>
            <a:ext cx="380653" cy="534437"/>
          </a:xfrm>
          <a:prstGeom prst="rect">
            <a:avLst/>
          </a:prstGeom>
          <a:ln w="12700">
            <a:miter lim="400000"/>
          </a:ln>
        </p:spPr>
      </p:pic>
      <p:sp>
        <p:nvSpPr>
          <p:cNvPr id="653" name="Shape 653"/>
          <p:cNvSpPr/>
          <p:nvPr/>
        </p:nvSpPr>
        <p:spPr>
          <a:xfrm>
            <a:off x="455543" y="1586666"/>
            <a:ext cx="3728717" cy="1293730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429080" y="1556956"/>
            <a:ext cx="3666132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600"/>
              <a:t>Lorem ipsum dolor sit amet, consectetur adipisicing elit, sed do eiusmod tempor incididunt ut labore et dolore magna aliqua. Ut enim ad minim veniam, quis nulla pariatur. </a:t>
            </a:r>
          </a:p>
        </p:txBody>
      </p:sp>
      <p:pic>
        <p:nvPicPr>
          <p:cNvPr id="655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080" y="2921871"/>
            <a:ext cx="840095" cy="504057"/>
          </a:xfrm>
          <a:prstGeom prst="rect">
            <a:avLst/>
          </a:prstGeom>
          <a:ln w="12700">
            <a:miter lim="400000"/>
          </a:ln>
        </p:spPr>
      </p:pic>
      <p:sp>
        <p:nvSpPr>
          <p:cNvPr id="656" name="Shape 656"/>
          <p:cNvSpPr/>
          <p:nvPr/>
        </p:nvSpPr>
        <p:spPr>
          <a:xfrm>
            <a:off x="3245367" y="180137"/>
            <a:ext cx="527014" cy="53443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E5E4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59" name="Group 659"/>
          <p:cNvGrpSpPr/>
          <p:nvPr/>
        </p:nvGrpSpPr>
        <p:grpSpPr>
          <a:xfrm>
            <a:off x="2411521" y="178479"/>
            <a:ext cx="508001" cy="497841"/>
            <a:chOff x="0" y="0"/>
            <a:chExt cx="508000" cy="497840"/>
          </a:xfrm>
        </p:grpSpPr>
        <p:sp>
          <p:nvSpPr>
            <p:cNvPr id="657" name="Shape 657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8EB4E3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74394" y="0"/>
              <a:ext cx="359212" cy="497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2800"/>
                <a:t>A</a:t>
              </a:r>
            </a:p>
          </p:txBody>
        </p:sp>
      </p:grpSp>
      <p:sp>
        <p:nvSpPr>
          <p:cNvPr id="660" name="Shape 660"/>
          <p:cNvSpPr/>
          <p:nvPr/>
        </p:nvSpPr>
        <p:spPr>
          <a:xfrm>
            <a:off x="2908512" y="514657"/>
            <a:ext cx="195999" cy="209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69"/>
                </a:moveTo>
                <a:lnTo>
                  <a:pt x="7344" y="7569"/>
                </a:lnTo>
                <a:lnTo>
                  <a:pt x="7344" y="0"/>
                </a:lnTo>
                <a:lnTo>
                  <a:pt x="14256" y="0"/>
                </a:lnTo>
                <a:lnTo>
                  <a:pt x="14256" y="7569"/>
                </a:lnTo>
                <a:lnTo>
                  <a:pt x="21600" y="7569"/>
                </a:lnTo>
                <a:lnTo>
                  <a:pt x="21600" y="14031"/>
                </a:lnTo>
                <a:lnTo>
                  <a:pt x="14256" y="14031"/>
                </a:lnTo>
                <a:lnTo>
                  <a:pt x="14256" y="21600"/>
                </a:lnTo>
                <a:lnTo>
                  <a:pt x="7344" y="21600"/>
                </a:lnTo>
                <a:lnTo>
                  <a:pt x="7344" y="14031"/>
                </a:lnTo>
                <a:lnTo>
                  <a:pt x="0" y="14031"/>
                </a:lnTo>
                <a:close/>
              </a:path>
            </a:pathLst>
          </a:custGeom>
          <a:solidFill>
            <a:srgbClr val="8EB4E3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61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02640" y="3044099"/>
            <a:ext cx="266202" cy="266202"/>
          </a:xfrm>
          <a:prstGeom prst="rect">
            <a:avLst/>
          </a:prstGeom>
          <a:ln w="12700">
            <a:miter lim="400000"/>
          </a:ln>
        </p:spPr>
      </p:pic>
      <p:sp>
        <p:nvSpPr>
          <p:cNvPr id="662" name="Shape 662"/>
          <p:cNvSpPr/>
          <p:nvPr/>
        </p:nvSpPr>
        <p:spPr>
          <a:xfrm>
            <a:off x="3823180" y="2921871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663" name="Shape 663"/>
          <p:cNvSpPr/>
          <p:nvPr/>
        </p:nvSpPr>
        <p:spPr>
          <a:xfrm>
            <a:off x="3503721" y="2921871"/>
            <a:ext cx="669776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4" name="Shape 664"/>
          <p:cNvSpPr/>
          <p:nvPr/>
        </p:nvSpPr>
        <p:spPr>
          <a:xfrm flipV="1">
            <a:off x="509364" y="3713757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67" name="Group 667"/>
          <p:cNvGrpSpPr/>
          <p:nvPr/>
        </p:nvGrpSpPr>
        <p:grpSpPr>
          <a:xfrm>
            <a:off x="479160" y="3658739"/>
            <a:ext cx="238801" cy="372151"/>
            <a:chOff x="18471" y="0"/>
            <a:chExt cx="238800" cy="372150"/>
          </a:xfrm>
        </p:grpSpPr>
        <p:sp>
          <p:nvSpPr>
            <p:cNvPr id="665" name="Shape 665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78171" y="14010"/>
              <a:ext cx="11940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\</a:t>
              </a:r>
            </a:p>
          </p:txBody>
        </p:sp>
      </p:grpSp>
      <p:sp>
        <p:nvSpPr>
          <p:cNvPr id="668" name="Shape 668"/>
          <p:cNvSpPr/>
          <p:nvPr/>
        </p:nvSpPr>
        <p:spPr>
          <a:xfrm>
            <a:off x="474573" y="3990361"/>
            <a:ext cx="278345" cy="298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7933C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830732" y="3624950"/>
            <a:ext cx="3342766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804268" y="3595240"/>
            <a:ext cx="3286661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Here is my answer: Quis autem vel eum iure reprehenderit, qui in ea voluptate velit esse.</a:t>
            </a:r>
          </a:p>
        </p:txBody>
      </p:sp>
      <p:sp>
        <p:nvSpPr>
          <p:cNvPr id="671" name="Shape 671"/>
          <p:cNvSpPr/>
          <p:nvPr/>
        </p:nvSpPr>
        <p:spPr>
          <a:xfrm>
            <a:off x="1312747" y="4473540"/>
            <a:ext cx="2098577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1269176" y="4435440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@Knowitall93</a:t>
            </a:r>
          </a:p>
          <a:p>
            <a:pPr lvl="0"/>
            <a:r>
              <a:rPr sz="1400"/>
              <a:t>31 October 2014</a:t>
            </a:r>
          </a:p>
        </p:txBody>
      </p:sp>
      <p:pic>
        <p:nvPicPr>
          <p:cNvPr id="673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081" y="4473540"/>
            <a:ext cx="840095" cy="504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02642" y="4595769"/>
            <a:ext cx="266202" cy="26620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Shape 675"/>
          <p:cNvSpPr/>
          <p:nvPr/>
        </p:nvSpPr>
        <p:spPr>
          <a:xfrm>
            <a:off x="3823182" y="4473540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676" name="Shape 676"/>
          <p:cNvSpPr/>
          <p:nvPr/>
        </p:nvSpPr>
        <p:spPr>
          <a:xfrm>
            <a:off x="3503722" y="4473540"/>
            <a:ext cx="669777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4356898" y="873627"/>
            <a:ext cx="97850" cy="2949171"/>
          </a:xfrm>
          <a:prstGeom prst="rect">
            <a:avLst/>
          </a:prstGeom>
          <a:solidFill>
            <a:srgbClr val="4F81BD">
              <a:alpha val="38000"/>
            </a:srgbClr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87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1480" y="2182765"/>
            <a:ext cx="3509450" cy="2105668"/>
          </a:xfrm>
          <a:prstGeom prst="rect">
            <a:avLst/>
          </a:prstGeom>
          <a:ln w="101600">
            <a:solidFill>
              <a:srgbClr val="003A00"/>
            </a:solidFill>
          </a:ln>
        </p:spPr>
      </p:pic>
      <p:grpSp>
        <p:nvGrpSpPr>
          <p:cNvPr id="690" name="Group 690"/>
          <p:cNvGrpSpPr/>
          <p:nvPr/>
        </p:nvGrpSpPr>
        <p:grpSpPr>
          <a:xfrm>
            <a:off x="3885717" y="1948252"/>
            <a:ext cx="433325" cy="488171"/>
            <a:chOff x="0" y="0"/>
            <a:chExt cx="433323" cy="488170"/>
          </a:xfrm>
        </p:grpSpPr>
        <p:sp>
          <p:nvSpPr>
            <p:cNvPr id="688" name="Shape 688"/>
            <p:cNvSpPr/>
            <p:nvPr/>
          </p:nvSpPr>
          <p:spPr>
            <a:xfrm>
              <a:off x="69928" y="47107"/>
              <a:ext cx="265181" cy="347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89" name="image15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33324" cy="4881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91" name="Shape 691"/>
          <p:cNvSpPr/>
          <p:nvPr/>
        </p:nvSpPr>
        <p:spPr>
          <a:xfrm>
            <a:off x="4356899" y="2185946"/>
            <a:ext cx="1273325" cy="1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5630223" y="2048872"/>
            <a:ext cx="2002478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Click to minimize photo back to thumbnail and continue browsing answer.</a:t>
            </a:r>
          </a:p>
        </p:txBody>
      </p:sp>
      <p:sp>
        <p:nvSpPr>
          <p:cNvPr id="58" name="Shape 589"/>
          <p:cNvSpPr/>
          <p:nvPr/>
        </p:nvSpPr>
        <p:spPr>
          <a:xfrm>
            <a:off x="1269174" y="850101"/>
            <a:ext cx="2915085" cy="660038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 592"/>
          <p:cNvSpPr/>
          <p:nvPr/>
        </p:nvSpPr>
        <p:spPr>
          <a:xfrm>
            <a:off x="1705217" y="870692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Question Title</a:t>
            </a:r>
          </a:p>
        </p:txBody>
      </p:sp>
      <p:sp>
        <p:nvSpPr>
          <p:cNvPr id="60" name="Shape 68"/>
          <p:cNvSpPr/>
          <p:nvPr/>
        </p:nvSpPr>
        <p:spPr>
          <a:xfrm flipV="1">
            <a:off x="552887" y="939480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1" name="Group 71"/>
          <p:cNvGrpSpPr/>
          <p:nvPr/>
        </p:nvGrpSpPr>
        <p:grpSpPr>
          <a:xfrm>
            <a:off x="522682" y="871761"/>
            <a:ext cx="238802" cy="331580"/>
            <a:chOff x="18471" y="0"/>
            <a:chExt cx="238801" cy="331579"/>
          </a:xfrm>
        </p:grpSpPr>
        <p:sp>
          <p:nvSpPr>
            <p:cNvPr id="62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roup 843"/>
          <p:cNvGrpSpPr/>
          <p:nvPr/>
        </p:nvGrpSpPr>
        <p:grpSpPr>
          <a:xfrm>
            <a:off x="468554" y="1199273"/>
            <a:ext cx="360566" cy="302182"/>
            <a:chOff x="0" y="22396"/>
            <a:chExt cx="508000" cy="453048"/>
          </a:xfrm>
        </p:grpSpPr>
        <p:sp>
          <p:nvSpPr>
            <p:cNvPr id="65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66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905322" y="824883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92871" y="1165299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583"/>
          <p:cNvSpPr/>
          <p:nvPr/>
        </p:nvSpPr>
        <p:spPr>
          <a:xfrm>
            <a:off x="355546" y="5067302"/>
            <a:ext cx="4195145" cy="74171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6" name="Group 611"/>
          <p:cNvGrpSpPr/>
          <p:nvPr/>
        </p:nvGrpSpPr>
        <p:grpSpPr>
          <a:xfrm>
            <a:off x="443480" y="5255583"/>
            <a:ext cx="238802" cy="331580"/>
            <a:chOff x="18471" y="0"/>
            <a:chExt cx="238801" cy="331579"/>
          </a:xfrm>
        </p:grpSpPr>
        <p:sp>
          <p:nvSpPr>
            <p:cNvPr id="77" name="Shape 609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Shape 61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68588" y="5192084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4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613"/>
          <p:cNvSpPr/>
          <p:nvPr/>
        </p:nvSpPr>
        <p:spPr>
          <a:xfrm>
            <a:off x="1067191" y="5186519"/>
            <a:ext cx="3118758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1" name="Shape 614"/>
          <p:cNvSpPr/>
          <p:nvPr/>
        </p:nvSpPr>
        <p:spPr>
          <a:xfrm>
            <a:off x="1067191" y="5156809"/>
            <a:ext cx="303618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Here is another answer: Excepteur sint occaecat cupidatat non proident, Excepteur sint occaecat cupidatat non proident,</a:t>
            </a:r>
          </a:p>
        </p:txBody>
      </p:sp>
      <p:sp>
        <p:nvSpPr>
          <p:cNvPr id="686" name="Shape 686"/>
          <p:cNvSpPr/>
          <p:nvPr/>
        </p:nvSpPr>
        <p:spPr>
          <a:xfrm>
            <a:off x="352231" y="5795157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7"/>
          <a:srcRect t="66895"/>
          <a:stretch/>
        </p:blipFill>
        <p:spPr>
          <a:xfrm>
            <a:off x="378562" y="5819105"/>
            <a:ext cx="4205774" cy="6687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/>
        </p:nvSpPr>
        <p:spPr>
          <a:xfrm>
            <a:off x="352231" y="103967"/>
            <a:ext cx="4195145" cy="581093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352231" y="783961"/>
            <a:ext cx="4195145" cy="274224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352231" y="3526201"/>
            <a:ext cx="4195145" cy="154110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355546" y="103966"/>
            <a:ext cx="4195145" cy="692696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1312747" y="2921871"/>
            <a:ext cx="2098576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1269174" y="2883771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@QuestionAsker2005</a:t>
            </a:r>
          </a:p>
          <a:p>
            <a:pPr lvl="0"/>
            <a:r>
              <a:rPr sz="1400"/>
              <a:t>31 October 2014</a:t>
            </a:r>
          </a:p>
        </p:txBody>
      </p:sp>
      <p:pic>
        <p:nvPicPr>
          <p:cNvPr id="707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336" y="135318"/>
            <a:ext cx="650570" cy="650570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Shape 708"/>
          <p:cNvSpPr/>
          <p:nvPr/>
        </p:nvSpPr>
        <p:spPr>
          <a:xfrm>
            <a:off x="3943794" y="178166"/>
            <a:ext cx="510954" cy="537004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09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9481" y="180137"/>
            <a:ext cx="380653" cy="534437"/>
          </a:xfrm>
          <a:prstGeom prst="rect">
            <a:avLst/>
          </a:prstGeom>
          <a:ln w="12700">
            <a:miter lim="400000"/>
          </a:ln>
        </p:spPr>
      </p:pic>
      <p:sp>
        <p:nvSpPr>
          <p:cNvPr id="710" name="Shape 710"/>
          <p:cNvSpPr/>
          <p:nvPr/>
        </p:nvSpPr>
        <p:spPr>
          <a:xfrm>
            <a:off x="455543" y="1586666"/>
            <a:ext cx="3728717" cy="1293730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429080" y="1556956"/>
            <a:ext cx="3666132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600"/>
              <a:t>Lorem ipsum dolor sit amet, consectetur adipisicing elit, sed do eiusmod tempor incididunt ut labore et dolore magna aliqua. Ut enim ad minim veniam, quis nulla pariatur. </a:t>
            </a:r>
          </a:p>
        </p:txBody>
      </p:sp>
      <p:pic>
        <p:nvPicPr>
          <p:cNvPr id="712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080" y="2921871"/>
            <a:ext cx="840095" cy="504057"/>
          </a:xfrm>
          <a:prstGeom prst="rect">
            <a:avLst/>
          </a:prstGeom>
          <a:ln w="12700">
            <a:miter lim="400000"/>
          </a:ln>
        </p:spPr>
      </p:pic>
      <p:sp>
        <p:nvSpPr>
          <p:cNvPr id="713" name="Shape 713"/>
          <p:cNvSpPr/>
          <p:nvPr/>
        </p:nvSpPr>
        <p:spPr>
          <a:xfrm>
            <a:off x="3245367" y="180137"/>
            <a:ext cx="527014" cy="53443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E5E4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16" name="Group 716"/>
          <p:cNvGrpSpPr/>
          <p:nvPr/>
        </p:nvGrpSpPr>
        <p:grpSpPr>
          <a:xfrm>
            <a:off x="2411521" y="178479"/>
            <a:ext cx="508001" cy="497841"/>
            <a:chOff x="0" y="0"/>
            <a:chExt cx="508000" cy="497840"/>
          </a:xfrm>
        </p:grpSpPr>
        <p:sp>
          <p:nvSpPr>
            <p:cNvPr id="714" name="Shape 714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8EB4E3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74394" y="0"/>
              <a:ext cx="359212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2800"/>
                <a:t>A</a:t>
              </a:r>
            </a:p>
          </p:txBody>
        </p:sp>
      </p:grpSp>
      <p:sp>
        <p:nvSpPr>
          <p:cNvPr id="717" name="Shape 717"/>
          <p:cNvSpPr/>
          <p:nvPr/>
        </p:nvSpPr>
        <p:spPr>
          <a:xfrm>
            <a:off x="2908512" y="514657"/>
            <a:ext cx="195999" cy="209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69"/>
                </a:moveTo>
                <a:lnTo>
                  <a:pt x="7344" y="7569"/>
                </a:lnTo>
                <a:lnTo>
                  <a:pt x="7344" y="0"/>
                </a:lnTo>
                <a:lnTo>
                  <a:pt x="14256" y="0"/>
                </a:lnTo>
                <a:lnTo>
                  <a:pt x="14256" y="7569"/>
                </a:lnTo>
                <a:lnTo>
                  <a:pt x="21600" y="7569"/>
                </a:lnTo>
                <a:lnTo>
                  <a:pt x="21600" y="14031"/>
                </a:lnTo>
                <a:lnTo>
                  <a:pt x="14256" y="14031"/>
                </a:lnTo>
                <a:lnTo>
                  <a:pt x="14256" y="21600"/>
                </a:lnTo>
                <a:lnTo>
                  <a:pt x="7344" y="21600"/>
                </a:lnTo>
                <a:lnTo>
                  <a:pt x="7344" y="14031"/>
                </a:lnTo>
                <a:lnTo>
                  <a:pt x="0" y="14031"/>
                </a:lnTo>
                <a:close/>
              </a:path>
            </a:pathLst>
          </a:custGeom>
          <a:solidFill>
            <a:srgbClr val="8EB4E3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18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02640" y="3044099"/>
            <a:ext cx="266202" cy="266202"/>
          </a:xfrm>
          <a:prstGeom prst="rect">
            <a:avLst/>
          </a:prstGeom>
          <a:ln w="12700">
            <a:miter lim="400000"/>
          </a:ln>
        </p:spPr>
      </p:pic>
      <p:sp>
        <p:nvSpPr>
          <p:cNvPr id="719" name="Shape 719"/>
          <p:cNvSpPr/>
          <p:nvPr/>
        </p:nvSpPr>
        <p:spPr>
          <a:xfrm>
            <a:off x="3823180" y="2921871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720" name="Shape 720"/>
          <p:cNvSpPr/>
          <p:nvPr/>
        </p:nvSpPr>
        <p:spPr>
          <a:xfrm>
            <a:off x="3503721" y="2921871"/>
            <a:ext cx="669776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1312747" y="4473540"/>
            <a:ext cx="2098577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1269176" y="4435440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@Knowitall93</a:t>
            </a:r>
          </a:p>
          <a:p>
            <a:pPr lvl="0"/>
            <a:r>
              <a:rPr sz="1400"/>
              <a:t>31 October 2014</a:t>
            </a:r>
          </a:p>
        </p:txBody>
      </p:sp>
      <p:pic>
        <p:nvPicPr>
          <p:cNvPr id="730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081" y="4473540"/>
            <a:ext cx="840095" cy="504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731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02642" y="4595769"/>
            <a:ext cx="266202" cy="266202"/>
          </a:xfrm>
          <a:prstGeom prst="rect">
            <a:avLst/>
          </a:prstGeom>
          <a:ln w="12700">
            <a:miter lim="400000"/>
          </a:ln>
        </p:spPr>
      </p:pic>
      <p:sp>
        <p:nvSpPr>
          <p:cNvPr id="732" name="Shape 732"/>
          <p:cNvSpPr/>
          <p:nvPr/>
        </p:nvSpPr>
        <p:spPr>
          <a:xfrm>
            <a:off x="3823182" y="4473540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733" name="Shape 733"/>
          <p:cNvSpPr/>
          <p:nvPr/>
        </p:nvSpPr>
        <p:spPr>
          <a:xfrm>
            <a:off x="3503722" y="4473540"/>
            <a:ext cx="669777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4344442" y="873628"/>
            <a:ext cx="110306" cy="2785112"/>
          </a:xfrm>
          <a:prstGeom prst="rect">
            <a:avLst/>
          </a:prstGeom>
          <a:solidFill>
            <a:srgbClr val="4F81BD">
              <a:alpha val="38000"/>
            </a:srgbClr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4173497" y="3217815"/>
            <a:ext cx="1273325" cy="1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5537200" y="3044099"/>
            <a:ext cx="2781300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This indicates there are two comments on the question. Clicking will expand a drop-down menu to reveal them.</a:t>
            </a:r>
          </a:p>
        </p:txBody>
      </p:sp>
      <p:pic>
        <p:nvPicPr>
          <p:cNvPr id="746" name="image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87429" y="3077394"/>
            <a:ext cx="902359" cy="721887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89"/>
          <p:cNvSpPr/>
          <p:nvPr/>
        </p:nvSpPr>
        <p:spPr>
          <a:xfrm>
            <a:off x="1269174" y="850101"/>
            <a:ext cx="2915085" cy="660038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Shape 592"/>
          <p:cNvSpPr/>
          <p:nvPr/>
        </p:nvSpPr>
        <p:spPr>
          <a:xfrm>
            <a:off x="1705217" y="870692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Question Title</a:t>
            </a:r>
          </a:p>
        </p:txBody>
      </p:sp>
      <p:sp>
        <p:nvSpPr>
          <p:cNvPr id="57" name="Shape 68"/>
          <p:cNvSpPr/>
          <p:nvPr/>
        </p:nvSpPr>
        <p:spPr>
          <a:xfrm flipV="1">
            <a:off x="552887" y="939480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8" name="Group 71"/>
          <p:cNvGrpSpPr/>
          <p:nvPr/>
        </p:nvGrpSpPr>
        <p:grpSpPr>
          <a:xfrm>
            <a:off x="522682" y="871761"/>
            <a:ext cx="238802" cy="331580"/>
            <a:chOff x="18471" y="0"/>
            <a:chExt cx="238801" cy="331579"/>
          </a:xfrm>
        </p:grpSpPr>
        <p:sp>
          <p:nvSpPr>
            <p:cNvPr id="59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" name="Group 843"/>
          <p:cNvGrpSpPr/>
          <p:nvPr/>
        </p:nvGrpSpPr>
        <p:grpSpPr>
          <a:xfrm>
            <a:off x="468554" y="1199273"/>
            <a:ext cx="360566" cy="302182"/>
            <a:chOff x="0" y="22396"/>
            <a:chExt cx="508000" cy="453048"/>
          </a:xfrm>
        </p:grpSpPr>
        <p:sp>
          <p:nvSpPr>
            <p:cNvPr id="62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63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905322" y="824883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92871" y="1165299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roup 611"/>
          <p:cNvGrpSpPr/>
          <p:nvPr/>
        </p:nvGrpSpPr>
        <p:grpSpPr>
          <a:xfrm>
            <a:off x="479160" y="3658739"/>
            <a:ext cx="238802" cy="331580"/>
            <a:chOff x="18471" y="0"/>
            <a:chExt cx="238801" cy="331579"/>
          </a:xfrm>
        </p:grpSpPr>
        <p:sp>
          <p:nvSpPr>
            <p:cNvPr id="67" name="Shape 609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1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9" name="Shape 613"/>
          <p:cNvSpPr/>
          <p:nvPr/>
        </p:nvSpPr>
        <p:spPr>
          <a:xfrm>
            <a:off x="1054740" y="3624950"/>
            <a:ext cx="3118758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0" name="Shape 614"/>
          <p:cNvSpPr/>
          <p:nvPr/>
        </p:nvSpPr>
        <p:spPr>
          <a:xfrm>
            <a:off x="1054740" y="3595240"/>
            <a:ext cx="303618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Here is my answer: Quis autem vel eum iure reprehenderit, qui in ea voluptate velit esse.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04268" y="3595240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9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583"/>
          <p:cNvSpPr/>
          <p:nvPr/>
        </p:nvSpPr>
        <p:spPr>
          <a:xfrm>
            <a:off x="355546" y="5067302"/>
            <a:ext cx="4195145" cy="74171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3" name="Group 611"/>
          <p:cNvGrpSpPr/>
          <p:nvPr/>
        </p:nvGrpSpPr>
        <p:grpSpPr>
          <a:xfrm>
            <a:off x="443480" y="5255583"/>
            <a:ext cx="238802" cy="331580"/>
            <a:chOff x="18471" y="0"/>
            <a:chExt cx="238801" cy="331579"/>
          </a:xfrm>
        </p:grpSpPr>
        <p:sp>
          <p:nvSpPr>
            <p:cNvPr id="74" name="Shape 609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Shape 61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768588" y="5192084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4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613"/>
          <p:cNvSpPr/>
          <p:nvPr/>
        </p:nvSpPr>
        <p:spPr>
          <a:xfrm>
            <a:off x="1067191" y="5186519"/>
            <a:ext cx="3118758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8" name="Shape 614"/>
          <p:cNvSpPr/>
          <p:nvPr/>
        </p:nvSpPr>
        <p:spPr>
          <a:xfrm>
            <a:off x="1067191" y="5156809"/>
            <a:ext cx="303618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Here is another answer: Excepteur sint occaecat cupidatat non proident, Excepteur sint occaecat cupidatat non proident,</a:t>
            </a:r>
          </a:p>
        </p:txBody>
      </p:sp>
      <p:sp>
        <p:nvSpPr>
          <p:cNvPr id="79" name="Shape 818"/>
          <p:cNvSpPr/>
          <p:nvPr/>
        </p:nvSpPr>
        <p:spPr>
          <a:xfrm>
            <a:off x="352231" y="5809013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7"/>
          <a:srcRect t="66895"/>
          <a:stretch/>
        </p:blipFill>
        <p:spPr>
          <a:xfrm>
            <a:off x="344917" y="5809013"/>
            <a:ext cx="4205774" cy="6687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/>
        </p:nvSpPr>
        <p:spPr>
          <a:xfrm>
            <a:off x="1314363" y="1991106"/>
            <a:ext cx="2098577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1270792" y="1953006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User 2</a:t>
            </a:r>
          </a:p>
          <a:p>
            <a:pPr lvl="0"/>
            <a:r>
              <a:rPr sz="1400"/>
              <a:t>31 October 2014</a:t>
            </a:r>
          </a:p>
        </p:txBody>
      </p:sp>
      <p:sp>
        <p:nvSpPr>
          <p:cNvPr id="750" name="Shape 750"/>
          <p:cNvSpPr/>
          <p:nvPr/>
        </p:nvSpPr>
        <p:spPr>
          <a:xfrm>
            <a:off x="457160" y="281303"/>
            <a:ext cx="278345" cy="298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7933C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353848" y="138402"/>
            <a:ext cx="4195145" cy="2457033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353848" y="138402"/>
            <a:ext cx="4195145" cy="581093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457160" y="655901"/>
            <a:ext cx="3728716" cy="1293729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430697" y="626190"/>
            <a:ext cx="3666132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600"/>
              <a:t>Lorem ipsum dolor sit amet, consectetur adipisicing elit, sed do eiusmod tempor incididunt ut labore et dolore magna aliqua. Ut enim ad minim veniam, quis nulla pariatur. </a:t>
            </a:r>
          </a:p>
        </p:txBody>
      </p:sp>
      <p:pic>
        <p:nvPicPr>
          <p:cNvPr id="755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697" y="1991106"/>
            <a:ext cx="840095" cy="504057"/>
          </a:xfrm>
          <a:prstGeom prst="rect">
            <a:avLst/>
          </a:prstGeom>
          <a:ln w="12700">
            <a:miter lim="400000"/>
          </a:ln>
        </p:spPr>
      </p:pic>
      <p:sp>
        <p:nvSpPr>
          <p:cNvPr id="756" name="Shape 756"/>
          <p:cNvSpPr/>
          <p:nvPr/>
        </p:nvSpPr>
        <p:spPr>
          <a:xfrm>
            <a:off x="357163" y="138401"/>
            <a:ext cx="4195145" cy="692696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57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953" y="169752"/>
            <a:ext cx="650570" cy="650571"/>
          </a:xfrm>
          <a:prstGeom prst="rect">
            <a:avLst/>
          </a:prstGeom>
          <a:ln w="12700">
            <a:miter lim="400000"/>
          </a:ln>
        </p:spPr>
      </p:pic>
      <p:sp>
        <p:nvSpPr>
          <p:cNvPr id="758" name="Shape 758"/>
          <p:cNvSpPr/>
          <p:nvPr/>
        </p:nvSpPr>
        <p:spPr>
          <a:xfrm>
            <a:off x="3945411" y="212601"/>
            <a:ext cx="510954" cy="537004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3824797" y="1991106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760" name="Shape 760"/>
          <p:cNvSpPr/>
          <p:nvPr/>
        </p:nvSpPr>
        <p:spPr>
          <a:xfrm>
            <a:off x="3505338" y="1991106"/>
            <a:ext cx="669776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61" name="image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31098" y="214572"/>
            <a:ext cx="380653" cy="534437"/>
          </a:xfrm>
          <a:prstGeom prst="rect">
            <a:avLst/>
          </a:prstGeom>
          <a:ln w="12700">
            <a:miter lim="400000"/>
          </a:ln>
        </p:spPr>
      </p:pic>
      <p:sp>
        <p:nvSpPr>
          <p:cNvPr id="762" name="Shape 762"/>
          <p:cNvSpPr/>
          <p:nvPr/>
        </p:nvSpPr>
        <p:spPr>
          <a:xfrm>
            <a:off x="3234285" y="214572"/>
            <a:ext cx="527013" cy="53443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E5E4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65" name="Group 765"/>
          <p:cNvGrpSpPr/>
          <p:nvPr/>
        </p:nvGrpSpPr>
        <p:grpSpPr>
          <a:xfrm>
            <a:off x="2400438" y="212914"/>
            <a:ext cx="508001" cy="497841"/>
            <a:chOff x="0" y="0"/>
            <a:chExt cx="508000" cy="497840"/>
          </a:xfrm>
        </p:grpSpPr>
        <p:sp>
          <p:nvSpPr>
            <p:cNvPr id="763" name="Shape 763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8EB4E3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74394" y="0"/>
              <a:ext cx="359212" cy="497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2800"/>
                <a:t>A</a:t>
              </a:r>
            </a:p>
          </p:txBody>
        </p:sp>
      </p:grpSp>
      <p:sp>
        <p:nvSpPr>
          <p:cNvPr id="766" name="Shape 766"/>
          <p:cNvSpPr/>
          <p:nvPr/>
        </p:nvSpPr>
        <p:spPr>
          <a:xfrm>
            <a:off x="2897429" y="549092"/>
            <a:ext cx="195999" cy="209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69"/>
                </a:moveTo>
                <a:lnTo>
                  <a:pt x="7344" y="7569"/>
                </a:lnTo>
                <a:lnTo>
                  <a:pt x="7344" y="0"/>
                </a:lnTo>
                <a:lnTo>
                  <a:pt x="14256" y="0"/>
                </a:lnTo>
                <a:lnTo>
                  <a:pt x="14256" y="7569"/>
                </a:lnTo>
                <a:lnTo>
                  <a:pt x="21600" y="7569"/>
                </a:lnTo>
                <a:lnTo>
                  <a:pt x="21600" y="14031"/>
                </a:lnTo>
                <a:lnTo>
                  <a:pt x="14256" y="14031"/>
                </a:lnTo>
                <a:lnTo>
                  <a:pt x="14256" y="21600"/>
                </a:lnTo>
                <a:lnTo>
                  <a:pt x="7344" y="21600"/>
                </a:lnTo>
                <a:lnTo>
                  <a:pt x="7344" y="14031"/>
                </a:lnTo>
                <a:lnTo>
                  <a:pt x="0" y="14031"/>
                </a:lnTo>
                <a:close/>
              </a:path>
            </a:pathLst>
          </a:custGeom>
          <a:solidFill>
            <a:srgbClr val="8EB4E3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353848" y="5304935"/>
            <a:ext cx="4195145" cy="74930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8" name="Shape 768"/>
          <p:cNvSpPr/>
          <p:nvPr/>
        </p:nvSpPr>
        <p:spPr>
          <a:xfrm flipV="1">
            <a:off x="510982" y="5775618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71" name="Group 771"/>
          <p:cNvGrpSpPr/>
          <p:nvPr/>
        </p:nvGrpSpPr>
        <p:grpSpPr>
          <a:xfrm>
            <a:off x="480776" y="5720600"/>
            <a:ext cx="238802" cy="372151"/>
            <a:chOff x="18471" y="0"/>
            <a:chExt cx="238800" cy="372150"/>
          </a:xfrm>
        </p:grpSpPr>
        <p:sp>
          <p:nvSpPr>
            <p:cNvPr id="769" name="Shape 769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78171" y="14010"/>
              <a:ext cx="11940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\</a:t>
              </a:r>
            </a:p>
          </p:txBody>
        </p:sp>
      </p:grpSp>
      <p:sp>
        <p:nvSpPr>
          <p:cNvPr id="772" name="Shape 772"/>
          <p:cNvSpPr/>
          <p:nvPr/>
        </p:nvSpPr>
        <p:spPr>
          <a:xfrm>
            <a:off x="4175114" y="2287050"/>
            <a:ext cx="1273325" cy="1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476189" y="5734722"/>
            <a:ext cx="278345" cy="298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7933C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832349" y="5369311"/>
            <a:ext cx="3342766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805885" y="5339600"/>
            <a:ext cx="3286661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600"/>
              <a:t>Here is another answer: Excepteur sint occaecat cupidatat non proident, Excepteur sint occaecat cupidatat non proident,</a:t>
            </a:r>
          </a:p>
        </p:txBody>
      </p:sp>
      <p:sp>
        <p:nvSpPr>
          <p:cNvPr id="776" name="Shape 776"/>
          <p:cNvSpPr/>
          <p:nvPr/>
        </p:nvSpPr>
        <p:spPr>
          <a:xfrm>
            <a:off x="353848" y="4576635"/>
            <a:ext cx="4195145" cy="154110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1314364" y="5523976"/>
            <a:ext cx="2098577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1270793" y="5485876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User 2</a:t>
            </a:r>
          </a:p>
          <a:p>
            <a:pPr lvl="0"/>
            <a:r>
              <a:rPr sz="1400"/>
              <a:t>31 October 2014</a:t>
            </a:r>
          </a:p>
        </p:txBody>
      </p:sp>
      <p:pic>
        <p:nvPicPr>
          <p:cNvPr id="786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699" y="5523976"/>
            <a:ext cx="840095" cy="504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787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04259" y="5646203"/>
            <a:ext cx="266202" cy="266202"/>
          </a:xfrm>
          <a:prstGeom prst="rect">
            <a:avLst/>
          </a:prstGeom>
          <a:ln w="12700">
            <a:miter lim="400000"/>
          </a:ln>
        </p:spPr>
      </p:pic>
      <p:sp>
        <p:nvSpPr>
          <p:cNvPr id="788" name="Shape 788"/>
          <p:cNvSpPr/>
          <p:nvPr/>
        </p:nvSpPr>
        <p:spPr>
          <a:xfrm>
            <a:off x="3824799" y="5523976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789" name="Shape 789"/>
          <p:cNvSpPr/>
          <p:nvPr/>
        </p:nvSpPr>
        <p:spPr>
          <a:xfrm>
            <a:off x="3505339" y="5523976"/>
            <a:ext cx="669777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4721635" y="2608549"/>
            <a:ext cx="1" cy="1855113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1" name="Shape 791"/>
          <p:cNvSpPr/>
          <p:nvPr/>
        </p:nvSpPr>
        <p:spPr>
          <a:xfrm>
            <a:off x="4721635" y="3274573"/>
            <a:ext cx="128966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Drops down</a:t>
            </a:r>
          </a:p>
        </p:txBody>
      </p:sp>
      <p:sp>
        <p:nvSpPr>
          <p:cNvPr id="792" name="Shape 792"/>
          <p:cNvSpPr/>
          <p:nvPr/>
        </p:nvSpPr>
        <p:spPr>
          <a:xfrm>
            <a:off x="353848" y="2587867"/>
            <a:ext cx="4195145" cy="1988769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4314668" y="1447339"/>
            <a:ext cx="138298" cy="1935702"/>
          </a:xfrm>
          <a:prstGeom prst="rect">
            <a:avLst/>
          </a:prstGeom>
          <a:solidFill>
            <a:srgbClr val="4F81BD">
              <a:alpha val="38000"/>
            </a:srgbClr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96" name="Group 796"/>
          <p:cNvGrpSpPr/>
          <p:nvPr/>
        </p:nvGrpSpPr>
        <p:grpSpPr>
          <a:xfrm>
            <a:off x="472882" y="2671838"/>
            <a:ext cx="321368" cy="324866"/>
            <a:chOff x="0" y="0"/>
            <a:chExt cx="321367" cy="324865"/>
          </a:xfrm>
        </p:grpSpPr>
        <p:sp>
          <p:nvSpPr>
            <p:cNvPr id="794" name="Shape 794"/>
            <p:cNvSpPr/>
            <p:nvPr/>
          </p:nvSpPr>
          <p:spPr>
            <a:xfrm>
              <a:off x="0" y="0"/>
              <a:ext cx="321368" cy="324866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808080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7063" y="15112"/>
              <a:ext cx="227241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400"/>
                <a:t>!</a:t>
              </a:r>
            </a:p>
          </p:txBody>
        </p:sp>
      </p:grpSp>
      <p:sp>
        <p:nvSpPr>
          <p:cNvPr id="797" name="Shape 797"/>
          <p:cNvSpPr/>
          <p:nvPr/>
        </p:nvSpPr>
        <p:spPr>
          <a:xfrm>
            <a:off x="912639" y="2638048"/>
            <a:ext cx="3296834" cy="493512"/>
          </a:xfrm>
          <a:prstGeom prst="rect">
            <a:avLst/>
          </a:prstGeom>
          <a:solidFill>
            <a:srgbClr val="FFFFFF"/>
          </a:solidFill>
          <a:ln w="25400">
            <a:solidFill>
              <a:srgbClr val="808080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886177" y="2595639"/>
            <a:ext cx="314492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At vero eos et accusamus et iusto odio dignissimos ducimus, qui blanditiis.</a:t>
            </a:r>
          </a:p>
        </p:txBody>
      </p:sp>
      <p:grpSp>
        <p:nvGrpSpPr>
          <p:cNvPr id="801" name="Group 801"/>
          <p:cNvGrpSpPr/>
          <p:nvPr/>
        </p:nvGrpSpPr>
        <p:grpSpPr>
          <a:xfrm>
            <a:off x="472882" y="3459238"/>
            <a:ext cx="321368" cy="324866"/>
            <a:chOff x="0" y="0"/>
            <a:chExt cx="321367" cy="324865"/>
          </a:xfrm>
        </p:grpSpPr>
        <p:sp>
          <p:nvSpPr>
            <p:cNvPr id="799" name="Shape 799"/>
            <p:cNvSpPr/>
            <p:nvPr/>
          </p:nvSpPr>
          <p:spPr>
            <a:xfrm>
              <a:off x="0" y="0"/>
              <a:ext cx="321368" cy="324866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808080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47063" y="15112"/>
              <a:ext cx="227241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400"/>
                <a:t>!</a:t>
              </a:r>
            </a:p>
          </p:txBody>
        </p:sp>
      </p:grpSp>
      <p:sp>
        <p:nvSpPr>
          <p:cNvPr id="802" name="Shape 802"/>
          <p:cNvSpPr/>
          <p:nvPr/>
        </p:nvSpPr>
        <p:spPr>
          <a:xfrm>
            <a:off x="912639" y="3425449"/>
            <a:ext cx="3296834" cy="493512"/>
          </a:xfrm>
          <a:prstGeom prst="rect">
            <a:avLst/>
          </a:prstGeom>
          <a:solidFill>
            <a:srgbClr val="FFFFFF"/>
          </a:solidFill>
          <a:ln w="25400">
            <a:solidFill>
              <a:srgbClr val="808080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886177" y="3383040"/>
            <a:ext cx="314492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At vero eos et accusamus et iusto odio dignissimos ducimus, qui blanditiis.</a:t>
            </a:r>
          </a:p>
        </p:txBody>
      </p:sp>
      <p:sp>
        <p:nvSpPr>
          <p:cNvPr id="804" name="Shape 804"/>
          <p:cNvSpPr/>
          <p:nvPr/>
        </p:nvSpPr>
        <p:spPr>
          <a:xfrm>
            <a:off x="913702" y="3105428"/>
            <a:ext cx="3296834" cy="208776"/>
          </a:xfrm>
          <a:prstGeom prst="rect">
            <a:avLst/>
          </a:prstGeom>
          <a:solidFill>
            <a:srgbClr val="FFFFFF"/>
          </a:solidFill>
          <a:ln w="25400">
            <a:solidFill>
              <a:srgbClr val="808080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887239" y="3063018"/>
            <a:ext cx="314492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November 15, 2014	@cooldude59</a:t>
            </a:r>
          </a:p>
        </p:txBody>
      </p:sp>
      <p:sp>
        <p:nvSpPr>
          <p:cNvPr id="806" name="Shape 806"/>
          <p:cNvSpPr/>
          <p:nvPr/>
        </p:nvSpPr>
        <p:spPr>
          <a:xfrm>
            <a:off x="913702" y="3910569"/>
            <a:ext cx="3296834" cy="208776"/>
          </a:xfrm>
          <a:prstGeom prst="rect">
            <a:avLst/>
          </a:prstGeom>
          <a:solidFill>
            <a:srgbClr val="FFFFFF"/>
          </a:solidFill>
          <a:ln w="25400">
            <a:solidFill>
              <a:srgbClr val="808080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899939" y="3868160"/>
            <a:ext cx="314492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November 15, 2014	@radgal60</a:t>
            </a:r>
          </a:p>
        </p:txBody>
      </p:sp>
      <p:sp>
        <p:nvSpPr>
          <p:cNvPr id="808" name="Shape 808"/>
          <p:cNvSpPr/>
          <p:nvPr/>
        </p:nvSpPr>
        <p:spPr>
          <a:xfrm>
            <a:off x="1332536" y="1989536"/>
            <a:ext cx="2098577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9" name="Shape 809"/>
          <p:cNvSpPr/>
          <p:nvPr/>
        </p:nvSpPr>
        <p:spPr>
          <a:xfrm>
            <a:off x="1327064" y="1964136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@User2</a:t>
            </a:r>
          </a:p>
          <a:p>
            <a:pPr lvl="0"/>
            <a:r>
              <a:rPr sz="1400"/>
              <a:t>31 October 2014</a:t>
            </a:r>
          </a:p>
        </p:txBody>
      </p:sp>
      <p:pic>
        <p:nvPicPr>
          <p:cNvPr id="810" name="image16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04259" y="2111152"/>
            <a:ext cx="266028" cy="266028"/>
          </a:xfrm>
          <a:prstGeom prst="rect">
            <a:avLst/>
          </a:prstGeom>
          <a:ln w="12700">
            <a:miter lim="400000"/>
          </a:ln>
        </p:spPr>
      </p:pic>
      <p:sp>
        <p:nvSpPr>
          <p:cNvPr id="811" name="Shape 811"/>
          <p:cNvSpPr/>
          <p:nvPr/>
        </p:nvSpPr>
        <p:spPr>
          <a:xfrm>
            <a:off x="510982" y="4268002"/>
            <a:ext cx="1" cy="208113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3323185" y="4255550"/>
            <a:ext cx="1" cy="208113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4" name="Shape 814"/>
          <p:cNvSpPr/>
          <p:nvPr/>
        </p:nvSpPr>
        <p:spPr>
          <a:xfrm>
            <a:off x="510982" y="4119345"/>
            <a:ext cx="27066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600"/>
              <a:t>|</a:t>
            </a:r>
            <a:r>
              <a:rPr sz="1600">
                <a:solidFill>
                  <a:srgbClr val="A6A6A6"/>
                </a:solidFill>
              </a:rPr>
              <a:t>Add comment</a:t>
            </a:r>
          </a:p>
        </p:txBody>
      </p:sp>
      <p:grpSp>
        <p:nvGrpSpPr>
          <p:cNvPr id="817" name="Group 817"/>
          <p:cNvGrpSpPr/>
          <p:nvPr/>
        </p:nvGrpSpPr>
        <p:grpSpPr>
          <a:xfrm>
            <a:off x="3443813" y="4158004"/>
            <a:ext cx="754764" cy="358141"/>
            <a:chOff x="0" y="0"/>
            <a:chExt cx="754762" cy="358140"/>
          </a:xfrm>
        </p:grpSpPr>
        <p:sp>
          <p:nvSpPr>
            <p:cNvPr id="815" name="Shape 815"/>
            <p:cNvSpPr/>
            <p:nvPr/>
          </p:nvSpPr>
          <p:spPr>
            <a:xfrm>
              <a:off x="0" y="15708"/>
              <a:ext cx="754763" cy="326724"/>
            </a:xfrm>
            <a:prstGeom prst="rect">
              <a:avLst/>
            </a:prstGeom>
            <a:solidFill>
              <a:srgbClr val="A6A6A6"/>
            </a:solidFill>
            <a:ln w="9525" cap="flat">
              <a:solidFill>
                <a:srgbClr val="595959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0" y="0"/>
              <a:ext cx="754763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Add</a:t>
              </a:r>
            </a:p>
          </p:txBody>
        </p:sp>
      </p:grpSp>
      <p:sp>
        <p:nvSpPr>
          <p:cNvPr id="818" name="Shape 818"/>
          <p:cNvSpPr/>
          <p:nvPr/>
        </p:nvSpPr>
        <p:spPr>
          <a:xfrm>
            <a:off x="353848" y="5829591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5492974" y="1991106"/>
            <a:ext cx="2319978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Will pull comment section back up </a:t>
            </a:r>
          </a:p>
        </p:txBody>
      </p:sp>
      <p:grpSp>
        <p:nvGrpSpPr>
          <p:cNvPr id="74" name="Group 611"/>
          <p:cNvGrpSpPr/>
          <p:nvPr/>
        </p:nvGrpSpPr>
        <p:grpSpPr>
          <a:xfrm>
            <a:off x="480777" y="4718378"/>
            <a:ext cx="238802" cy="331580"/>
            <a:chOff x="18471" y="0"/>
            <a:chExt cx="238801" cy="331579"/>
          </a:xfrm>
        </p:grpSpPr>
        <p:sp>
          <p:nvSpPr>
            <p:cNvPr id="75" name="Shape 609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Shape 61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7" name="Shape 613"/>
          <p:cNvSpPr/>
          <p:nvPr/>
        </p:nvSpPr>
        <p:spPr>
          <a:xfrm>
            <a:off x="1056357" y="4684589"/>
            <a:ext cx="3118758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8" name="Shape 614"/>
          <p:cNvSpPr/>
          <p:nvPr/>
        </p:nvSpPr>
        <p:spPr>
          <a:xfrm>
            <a:off x="1056357" y="4654879"/>
            <a:ext cx="303618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Here is my answer: Quis autem vel eum iure reprehenderit, qui in ea voluptate velit esse.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05885" y="4654879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9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11"/>
          <p:cNvSpPr/>
          <p:nvPr/>
        </p:nvSpPr>
        <p:spPr>
          <a:xfrm>
            <a:off x="504404" y="4487985"/>
            <a:ext cx="2831231" cy="0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7"/>
          <a:srcRect t="66895"/>
          <a:stretch/>
        </p:blipFill>
        <p:spPr>
          <a:xfrm>
            <a:off x="371945" y="5836225"/>
            <a:ext cx="4205774" cy="6687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/>
        </p:nvSpPr>
        <p:spPr>
          <a:xfrm>
            <a:off x="352231" y="103967"/>
            <a:ext cx="4195145" cy="581093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352231" y="783961"/>
            <a:ext cx="4195145" cy="274224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352231" y="3526201"/>
            <a:ext cx="4195145" cy="154110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355546" y="103966"/>
            <a:ext cx="4195145" cy="692696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1312747" y="2921871"/>
            <a:ext cx="2098576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1" name="Shape 831"/>
          <p:cNvSpPr/>
          <p:nvPr/>
        </p:nvSpPr>
        <p:spPr>
          <a:xfrm>
            <a:off x="1269174" y="2883771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@QuestionAsker2005</a:t>
            </a:r>
          </a:p>
          <a:p>
            <a:pPr lvl="0"/>
            <a:r>
              <a:rPr sz="1400"/>
              <a:t>31 October 2014</a:t>
            </a:r>
          </a:p>
        </p:txBody>
      </p:sp>
      <p:pic>
        <p:nvPicPr>
          <p:cNvPr id="83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336" y="135318"/>
            <a:ext cx="650570" cy="650570"/>
          </a:xfrm>
          <a:prstGeom prst="rect">
            <a:avLst/>
          </a:prstGeom>
          <a:ln w="12700">
            <a:miter lim="400000"/>
          </a:ln>
        </p:spPr>
      </p:pic>
      <p:sp>
        <p:nvSpPr>
          <p:cNvPr id="835" name="Shape 835"/>
          <p:cNvSpPr/>
          <p:nvPr/>
        </p:nvSpPr>
        <p:spPr>
          <a:xfrm>
            <a:off x="3943794" y="178166"/>
            <a:ext cx="510954" cy="537004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36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9481" y="180137"/>
            <a:ext cx="380653" cy="534437"/>
          </a:xfrm>
          <a:prstGeom prst="rect">
            <a:avLst/>
          </a:prstGeom>
          <a:ln w="12700">
            <a:miter lim="400000"/>
          </a:ln>
        </p:spPr>
      </p:pic>
      <p:sp>
        <p:nvSpPr>
          <p:cNvPr id="837" name="Shape 837"/>
          <p:cNvSpPr/>
          <p:nvPr/>
        </p:nvSpPr>
        <p:spPr>
          <a:xfrm>
            <a:off x="455543" y="1586666"/>
            <a:ext cx="3728717" cy="1293730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429080" y="1556956"/>
            <a:ext cx="3666132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600"/>
              <a:t>Lorem ipsum dolor sit amet, consectetur adipisicing elit, sed do eiusmod tempor incididunt ut labore et dolore magna aliqua. Ut enim ad minim veniam, quis nulla pariatur. </a:t>
            </a:r>
          </a:p>
        </p:txBody>
      </p:sp>
      <p:pic>
        <p:nvPicPr>
          <p:cNvPr id="839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080" y="2921871"/>
            <a:ext cx="840095" cy="504057"/>
          </a:xfrm>
          <a:prstGeom prst="rect">
            <a:avLst/>
          </a:prstGeom>
          <a:ln w="12700">
            <a:miter lim="400000"/>
          </a:ln>
        </p:spPr>
      </p:pic>
      <p:sp>
        <p:nvSpPr>
          <p:cNvPr id="840" name="Shape 840"/>
          <p:cNvSpPr/>
          <p:nvPr/>
        </p:nvSpPr>
        <p:spPr>
          <a:xfrm>
            <a:off x="3245367" y="180137"/>
            <a:ext cx="527014" cy="53443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E5E4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43" name="Group 843"/>
          <p:cNvGrpSpPr/>
          <p:nvPr/>
        </p:nvGrpSpPr>
        <p:grpSpPr>
          <a:xfrm>
            <a:off x="2411521" y="178479"/>
            <a:ext cx="508001" cy="497841"/>
            <a:chOff x="0" y="0"/>
            <a:chExt cx="508000" cy="497840"/>
          </a:xfrm>
        </p:grpSpPr>
        <p:sp>
          <p:nvSpPr>
            <p:cNvPr id="841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8EB4E3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74394" y="0"/>
              <a:ext cx="359212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2800"/>
                <a:t>A</a:t>
              </a:r>
            </a:p>
          </p:txBody>
        </p:sp>
      </p:grpSp>
      <p:sp>
        <p:nvSpPr>
          <p:cNvPr id="844" name="Shape 844"/>
          <p:cNvSpPr/>
          <p:nvPr/>
        </p:nvSpPr>
        <p:spPr>
          <a:xfrm>
            <a:off x="2908512" y="514657"/>
            <a:ext cx="195999" cy="209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69"/>
                </a:moveTo>
                <a:lnTo>
                  <a:pt x="7344" y="7569"/>
                </a:lnTo>
                <a:lnTo>
                  <a:pt x="7344" y="0"/>
                </a:lnTo>
                <a:lnTo>
                  <a:pt x="14256" y="0"/>
                </a:lnTo>
                <a:lnTo>
                  <a:pt x="14256" y="7569"/>
                </a:lnTo>
                <a:lnTo>
                  <a:pt x="21600" y="7569"/>
                </a:lnTo>
                <a:lnTo>
                  <a:pt x="21600" y="14031"/>
                </a:lnTo>
                <a:lnTo>
                  <a:pt x="14256" y="14031"/>
                </a:lnTo>
                <a:lnTo>
                  <a:pt x="14256" y="21600"/>
                </a:lnTo>
                <a:lnTo>
                  <a:pt x="7344" y="21600"/>
                </a:lnTo>
                <a:lnTo>
                  <a:pt x="7344" y="14031"/>
                </a:lnTo>
                <a:lnTo>
                  <a:pt x="0" y="14031"/>
                </a:lnTo>
                <a:close/>
              </a:path>
            </a:pathLst>
          </a:custGeom>
          <a:solidFill>
            <a:srgbClr val="8EB4E3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45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02640" y="3044099"/>
            <a:ext cx="266202" cy="266202"/>
          </a:xfrm>
          <a:prstGeom prst="rect">
            <a:avLst/>
          </a:prstGeom>
          <a:ln w="12700">
            <a:miter lim="400000"/>
          </a:ln>
        </p:spPr>
      </p:pic>
      <p:sp>
        <p:nvSpPr>
          <p:cNvPr id="846" name="Shape 846"/>
          <p:cNvSpPr/>
          <p:nvPr/>
        </p:nvSpPr>
        <p:spPr>
          <a:xfrm>
            <a:off x="3823180" y="2921871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847" name="Shape 847"/>
          <p:cNvSpPr/>
          <p:nvPr/>
        </p:nvSpPr>
        <p:spPr>
          <a:xfrm>
            <a:off x="3503721" y="2921871"/>
            <a:ext cx="669776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5" name="Shape 855"/>
          <p:cNvSpPr/>
          <p:nvPr/>
        </p:nvSpPr>
        <p:spPr>
          <a:xfrm>
            <a:off x="1312747" y="4473540"/>
            <a:ext cx="2098577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6" name="Shape 856"/>
          <p:cNvSpPr/>
          <p:nvPr/>
        </p:nvSpPr>
        <p:spPr>
          <a:xfrm>
            <a:off x="1269176" y="4435440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@Knowitall93</a:t>
            </a:r>
          </a:p>
          <a:p>
            <a:pPr lvl="0"/>
            <a:r>
              <a:rPr sz="1400"/>
              <a:t>31 October 2014</a:t>
            </a:r>
          </a:p>
        </p:txBody>
      </p:sp>
      <p:pic>
        <p:nvPicPr>
          <p:cNvPr id="857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081" y="4473540"/>
            <a:ext cx="840095" cy="504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858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02642" y="4595769"/>
            <a:ext cx="266202" cy="266202"/>
          </a:xfrm>
          <a:prstGeom prst="rect">
            <a:avLst/>
          </a:prstGeom>
          <a:ln w="12700">
            <a:miter lim="400000"/>
          </a:ln>
        </p:spPr>
      </p:pic>
      <p:sp>
        <p:nvSpPr>
          <p:cNvPr id="859" name="Shape 859"/>
          <p:cNvSpPr/>
          <p:nvPr/>
        </p:nvSpPr>
        <p:spPr>
          <a:xfrm>
            <a:off x="3823182" y="4473540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860" name="Shape 860"/>
          <p:cNvSpPr/>
          <p:nvPr/>
        </p:nvSpPr>
        <p:spPr>
          <a:xfrm>
            <a:off x="3503722" y="4473540"/>
            <a:ext cx="669777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4316450" y="873627"/>
            <a:ext cx="138298" cy="4854073"/>
          </a:xfrm>
          <a:prstGeom prst="rect">
            <a:avLst/>
          </a:prstGeom>
          <a:solidFill>
            <a:srgbClr val="4F81BD">
              <a:alpha val="38000"/>
            </a:srgbClr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5537200" y="2053499"/>
            <a:ext cx="278130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Add an answer to the question.</a:t>
            </a:r>
          </a:p>
        </p:txBody>
      </p:sp>
      <p:sp>
        <p:nvSpPr>
          <p:cNvPr id="71" name="Shape 589"/>
          <p:cNvSpPr/>
          <p:nvPr/>
        </p:nvSpPr>
        <p:spPr>
          <a:xfrm>
            <a:off x="1269174" y="850101"/>
            <a:ext cx="2915085" cy="660038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Shape 592"/>
          <p:cNvSpPr/>
          <p:nvPr/>
        </p:nvSpPr>
        <p:spPr>
          <a:xfrm>
            <a:off x="1705217" y="870692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Question Title</a:t>
            </a:r>
          </a:p>
        </p:txBody>
      </p:sp>
      <p:sp>
        <p:nvSpPr>
          <p:cNvPr id="73" name="Shape 68"/>
          <p:cNvSpPr/>
          <p:nvPr/>
        </p:nvSpPr>
        <p:spPr>
          <a:xfrm flipV="1">
            <a:off x="552887" y="939480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4" name="Group 71"/>
          <p:cNvGrpSpPr/>
          <p:nvPr/>
        </p:nvGrpSpPr>
        <p:grpSpPr>
          <a:xfrm>
            <a:off x="522682" y="871761"/>
            <a:ext cx="238802" cy="331580"/>
            <a:chOff x="18471" y="0"/>
            <a:chExt cx="238801" cy="331579"/>
          </a:xfrm>
        </p:grpSpPr>
        <p:sp>
          <p:nvSpPr>
            <p:cNvPr id="75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" name="Group 843"/>
          <p:cNvGrpSpPr/>
          <p:nvPr/>
        </p:nvGrpSpPr>
        <p:grpSpPr>
          <a:xfrm>
            <a:off x="468554" y="1199273"/>
            <a:ext cx="360566" cy="302182"/>
            <a:chOff x="0" y="22396"/>
            <a:chExt cx="508000" cy="453048"/>
          </a:xfrm>
        </p:grpSpPr>
        <p:sp>
          <p:nvSpPr>
            <p:cNvPr id="78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79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905322" y="824883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92871" y="1165299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3219375" y="798120"/>
            <a:ext cx="2227446" cy="1540096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873" name="image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31639" y="422681"/>
            <a:ext cx="902359" cy="7218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" name="Group 611"/>
          <p:cNvGrpSpPr/>
          <p:nvPr/>
        </p:nvGrpSpPr>
        <p:grpSpPr>
          <a:xfrm>
            <a:off x="479160" y="3658739"/>
            <a:ext cx="238802" cy="331580"/>
            <a:chOff x="18471" y="0"/>
            <a:chExt cx="238801" cy="331579"/>
          </a:xfrm>
        </p:grpSpPr>
        <p:sp>
          <p:nvSpPr>
            <p:cNvPr id="83" name="Shape 609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Shape 61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" name="Shape 613"/>
          <p:cNvSpPr/>
          <p:nvPr/>
        </p:nvSpPr>
        <p:spPr>
          <a:xfrm>
            <a:off x="1054740" y="3624950"/>
            <a:ext cx="3118758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6" name="Shape 614"/>
          <p:cNvSpPr/>
          <p:nvPr/>
        </p:nvSpPr>
        <p:spPr>
          <a:xfrm>
            <a:off x="1054740" y="3595240"/>
            <a:ext cx="303618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Here is my answer: Quis autem vel eum iure reprehenderit, qui in ea voluptate velit esse.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4268" y="3595240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9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583"/>
          <p:cNvSpPr/>
          <p:nvPr/>
        </p:nvSpPr>
        <p:spPr>
          <a:xfrm>
            <a:off x="355546" y="5067302"/>
            <a:ext cx="4195145" cy="74171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9" name="Group 611"/>
          <p:cNvGrpSpPr/>
          <p:nvPr/>
        </p:nvGrpSpPr>
        <p:grpSpPr>
          <a:xfrm>
            <a:off x="443480" y="5255583"/>
            <a:ext cx="238802" cy="331580"/>
            <a:chOff x="18471" y="0"/>
            <a:chExt cx="238801" cy="331579"/>
          </a:xfrm>
        </p:grpSpPr>
        <p:sp>
          <p:nvSpPr>
            <p:cNvPr id="90" name="Shape 609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Shape 61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68588" y="5192084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4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613"/>
          <p:cNvSpPr/>
          <p:nvPr/>
        </p:nvSpPr>
        <p:spPr>
          <a:xfrm>
            <a:off x="1067191" y="5186519"/>
            <a:ext cx="3118758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94" name="Shape 614"/>
          <p:cNvSpPr/>
          <p:nvPr/>
        </p:nvSpPr>
        <p:spPr>
          <a:xfrm>
            <a:off x="1067191" y="5156809"/>
            <a:ext cx="303618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Here is another answer: Excepteur sint occaecat cupidatat non proident, Excepteur sint occaecat cupidatat non proident,</a:t>
            </a:r>
          </a:p>
        </p:txBody>
      </p:sp>
      <p:sp>
        <p:nvSpPr>
          <p:cNvPr id="95" name="Shape 818"/>
          <p:cNvSpPr/>
          <p:nvPr/>
        </p:nvSpPr>
        <p:spPr>
          <a:xfrm>
            <a:off x="352231" y="5809013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7"/>
          <a:srcRect t="66895"/>
          <a:stretch/>
        </p:blipFill>
        <p:spPr>
          <a:xfrm>
            <a:off x="329151" y="5809013"/>
            <a:ext cx="4205774" cy="6687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/>
          <p:nvPr/>
        </p:nvSpPr>
        <p:spPr>
          <a:xfrm>
            <a:off x="1439852" y="4129759"/>
            <a:ext cx="1395837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2541418" y="542391"/>
            <a:ext cx="4195144" cy="5578731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7" name="Shape 877"/>
          <p:cNvSpPr/>
          <p:nvPr/>
        </p:nvSpPr>
        <p:spPr>
          <a:xfrm>
            <a:off x="2782684" y="719867"/>
            <a:ext cx="28931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Add Answer</a:t>
            </a:r>
          </a:p>
        </p:txBody>
      </p:sp>
      <p:sp>
        <p:nvSpPr>
          <p:cNvPr id="878" name="Shape 878"/>
          <p:cNvSpPr/>
          <p:nvPr/>
        </p:nvSpPr>
        <p:spPr>
          <a:xfrm>
            <a:off x="2638774" y="3639747"/>
            <a:ext cx="1950935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9" name="Shape 879"/>
          <p:cNvSpPr/>
          <p:nvPr/>
        </p:nvSpPr>
        <p:spPr>
          <a:xfrm>
            <a:off x="2926708" y="1571092"/>
            <a:ext cx="3369678" cy="1778001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0" name="Shape 880"/>
          <p:cNvSpPr/>
          <p:nvPr/>
        </p:nvSpPr>
        <p:spPr>
          <a:xfrm>
            <a:off x="4667119" y="3639747"/>
            <a:ext cx="1950934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3366938" y="3793592"/>
            <a:ext cx="49369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Add</a:t>
            </a:r>
          </a:p>
        </p:txBody>
      </p:sp>
      <p:sp>
        <p:nvSpPr>
          <p:cNvPr id="882" name="Shape 882"/>
          <p:cNvSpPr/>
          <p:nvPr/>
        </p:nvSpPr>
        <p:spPr>
          <a:xfrm>
            <a:off x="5203423" y="3777464"/>
            <a:ext cx="791169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Cancel</a:t>
            </a:r>
          </a:p>
        </p:txBody>
      </p:sp>
      <p:pic>
        <p:nvPicPr>
          <p:cNvPr id="883" name="image10.png" descr="ic_action_new_attachm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3483" y="594137"/>
            <a:ext cx="609601" cy="60960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884" name="Shape 884"/>
          <p:cNvSpPr/>
          <p:nvPr/>
        </p:nvSpPr>
        <p:spPr>
          <a:xfrm>
            <a:off x="2630399" y="604663"/>
            <a:ext cx="3996030" cy="593735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3434688" y="2295682"/>
            <a:ext cx="226880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Text Field for Answer</a:t>
            </a:r>
          </a:p>
        </p:txBody>
      </p:sp>
      <p:pic>
        <p:nvPicPr>
          <p:cNvPr id="886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1229" y="4492845"/>
            <a:ext cx="1661129" cy="158914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24515" y="80727"/>
            <a:ext cx="48186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Works the same as adding a question.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/>
        </p:nvSpPr>
        <p:spPr>
          <a:xfrm>
            <a:off x="2018617" y="2616712"/>
            <a:ext cx="5106766" cy="121543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9" name="Shape 889"/>
          <p:cNvSpPr/>
          <p:nvPr/>
        </p:nvSpPr>
        <p:spPr>
          <a:xfrm rot="10800000" flipH="1">
            <a:off x="2213421" y="2811488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92" name="Group 892"/>
          <p:cNvGrpSpPr/>
          <p:nvPr/>
        </p:nvGrpSpPr>
        <p:grpSpPr>
          <a:xfrm>
            <a:off x="2183216" y="2843386"/>
            <a:ext cx="238802" cy="331580"/>
            <a:chOff x="18471" y="0"/>
            <a:chExt cx="238801" cy="331579"/>
          </a:xfrm>
        </p:grpSpPr>
        <p:sp>
          <p:nvSpPr>
            <p:cNvPr id="890" name="Shape 890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93" name="Shape 893"/>
          <p:cNvSpPr/>
          <p:nvPr/>
        </p:nvSpPr>
        <p:spPr>
          <a:xfrm>
            <a:off x="2957685" y="2699780"/>
            <a:ext cx="3639486" cy="551748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2957685" y="3346765"/>
            <a:ext cx="3639486" cy="34064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3101523" y="3316483"/>
            <a:ext cx="29033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31, October, 2014</a:t>
            </a:r>
          </a:p>
        </p:txBody>
      </p:sp>
      <p:sp>
        <p:nvSpPr>
          <p:cNvPr id="896" name="Shape 896"/>
          <p:cNvSpPr/>
          <p:nvPr/>
        </p:nvSpPr>
        <p:spPr>
          <a:xfrm>
            <a:off x="3101523" y="2783610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Title</a:t>
            </a:r>
          </a:p>
        </p:txBody>
      </p:sp>
      <p:pic>
        <p:nvPicPr>
          <p:cNvPr id="898" name="image6.png" descr="ic_action_importa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3366" y="2732454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9" name="image7.png"/>
          <p:cNvPicPr/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6737993" y="3201720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900" name="Shape 900"/>
          <p:cNvSpPr/>
          <p:nvPr/>
        </p:nvSpPr>
        <p:spPr>
          <a:xfrm>
            <a:off x="2563978" y="2800410"/>
            <a:ext cx="3439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50</a:t>
            </a:r>
          </a:p>
        </p:txBody>
      </p:sp>
      <p:sp>
        <p:nvSpPr>
          <p:cNvPr id="901" name="Shape 901"/>
          <p:cNvSpPr/>
          <p:nvPr/>
        </p:nvSpPr>
        <p:spPr>
          <a:xfrm>
            <a:off x="2601829" y="3226624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2</a:t>
            </a:r>
          </a:p>
        </p:txBody>
      </p:sp>
      <p:sp>
        <p:nvSpPr>
          <p:cNvPr id="902" name="Shape 902"/>
          <p:cNvSpPr/>
          <p:nvPr/>
        </p:nvSpPr>
        <p:spPr>
          <a:xfrm flipV="1">
            <a:off x="927101" y="3674624"/>
            <a:ext cx="1426518" cy="998976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772282" y="4707955"/>
            <a:ext cx="93259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Answers</a:t>
            </a:r>
          </a:p>
        </p:txBody>
      </p:sp>
      <p:sp>
        <p:nvSpPr>
          <p:cNvPr id="904" name="Shape 904"/>
          <p:cNvSpPr/>
          <p:nvPr/>
        </p:nvSpPr>
        <p:spPr>
          <a:xfrm flipH="1">
            <a:off x="2772087" y="1719966"/>
            <a:ext cx="547190" cy="1017438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3210682" y="1319321"/>
            <a:ext cx="9910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Up votes</a:t>
            </a:r>
          </a:p>
        </p:txBody>
      </p:sp>
      <p:sp>
        <p:nvSpPr>
          <p:cNvPr id="906" name="Shape 906"/>
          <p:cNvSpPr/>
          <p:nvPr/>
        </p:nvSpPr>
        <p:spPr>
          <a:xfrm>
            <a:off x="149982" y="1319321"/>
            <a:ext cx="24762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Click up votes question</a:t>
            </a:r>
          </a:p>
        </p:txBody>
      </p:sp>
      <p:sp>
        <p:nvSpPr>
          <p:cNvPr id="907" name="Shape 907"/>
          <p:cNvSpPr/>
          <p:nvPr/>
        </p:nvSpPr>
        <p:spPr>
          <a:xfrm>
            <a:off x="1279566" y="1709558"/>
            <a:ext cx="1074052" cy="1074052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8" name="Shape 908"/>
          <p:cNvSpPr/>
          <p:nvPr/>
        </p:nvSpPr>
        <p:spPr>
          <a:xfrm flipH="1">
            <a:off x="6912917" y="1826412"/>
            <a:ext cx="320550" cy="957198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7096882" y="1319529"/>
            <a:ext cx="107312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Favourite</a:t>
            </a:r>
          </a:p>
        </p:txBody>
      </p:sp>
      <p:sp>
        <p:nvSpPr>
          <p:cNvPr id="910" name="Shape 910"/>
          <p:cNvSpPr/>
          <p:nvPr/>
        </p:nvSpPr>
        <p:spPr>
          <a:xfrm flipH="1" flipV="1">
            <a:off x="6931471" y="3297773"/>
            <a:ext cx="632196" cy="1030540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7271569" y="4380229"/>
            <a:ext cx="7237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Cache</a:t>
            </a:r>
          </a:p>
        </p:txBody>
      </p:sp>
      <p:sp>
        <p:nvSpPr>
          <p:cNvPr id="912" name="Shape 912"/>
          <p:cNvSpPr/>
          <p:nvPr/>
        </p:nvSpPr>
        <p:spPr>
          <a:xfrm>
            <a:off x="6597171" y="317525"/>
            <a:ext cx="347172" cy="33018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6597171" y="635025"/>
            <a:ext cx="347172" cy="33018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7033202" y="304736"/>
            <a:ext cx="120048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Favourited</a:t>
            </a:r>
          </a:p>
        </p:txBody>
      </p:sp>
      <p:sp>
        <p:nvSpPr>
          <p:cNvPr id="915" name="Shape 915"/>
          <p:cNvSpPr/>
          <p:nvPr/>
        </p:nvSpPr>
        <p:spPr>
          <a:xfrm>
            <a:off x="7033202" y="624220"/>
            <a:ext cx="159305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Not favourited</a:t>
            </a:r>
          </a:p>
        </p:txBody>
      </p:sp>
      <p:pic>
        <p:nvPicPr>
          <p:cNvPr id="916" name="image7.png"/>
          <p:cNvPicPr/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6737993" y="5173940"/>
            <a:ext cx="236343" cy="331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image7.png"/>
          <p:cNvPicPr/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6720451" y="5682667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915"/>
          <p:cNvSpPr/>
          <p:nvPr/>
        </p:nvSpPr>
        <p:spPr>
          <a:xfrm>
            <a:off x="7065192" y="5173940"/>
            <a:ext cx="11557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Not </a:t>
            </a:r>
            <a:r>
              <a:rPr lang="en-CA"/>
              <a:t>cached</a:t>
            </a:r>
            <a:endParaRPr/>
          </a:p>
        </p:txBody>
      </p:sp>
      <p:sp>
        <p:nvSpPr>
          <p:cNvPr id="33" name="Shape 915"/>
          <p:cNvSpPr/>
          <p:nvPr/>
        </p:nvSpPr>
        <p:spPr>
          <a:xfrm>
            <a:off x="7096882" y="5656351"/>
            <a:ext cx="78099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en-CA"/>
              <a:t>Cached</a:t>
            </a:r>
          </a:p>
          <a:p>
            <a:pPr lvl="0"/>
            <a:endParaRPr lang="en-CA"/>
          </a:p>
          <a:p>
            <a:pPr lvl="0"/>
            <a:endParaRPr/>
          </a:p>
        </p:txBody>
      </p:sp>
      <p:grpSp>
        <p:nvGrpSpPr>
          <p:cNvPr id="35" name="Group 843"/>
          <p:cNvGrpSpPr/>
          <p:nvPr/>
        </p:nvGrpSpPr>
        <p:grpSpPr>
          <a:xfrm>
            <a:off x="2108801" y="3276160"/>
            <a:ext cx="360566" cy="302182"/>
            <a:chOff x="0" y="22396"/>
            <a:chExt cx="508000" cy="453048"/>
          </a:xfrm>
        </p:grpSpPr>
        <p:sp>
          <p:nvSpPr>
            <p:cNvPr id="36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37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3883481" y="395030"/>
            <a:ext cx="162930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u="sng"/>
            </a:lvl1pPr>
          </a:lstStyle>
          <a:p>
            <a:pPr lvl="0">
              <a:defRPr sz="1800" u="none"/>
            </a:pPr>
            <a:r>
              <a:rPr sz="2800" u="sng"/>
              <a:t>Menu Bar</a:t>
            </a:r>
          </a:p>
        </p:txBody>
      </p:sp>
      <p:sp>
        <p:nvSpPr>
          <p:cNvPr id="97" name="Shape 97"/>
          <p:cNvSpPr/>
          <p:nvPr/>
        </p:nvSpPr>
        <p:spPr>
          <a:xfrm>
            <a:off x="2566567" y="2892248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8" name="image1.png" descr="ic_action_n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6278" y="2953352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1357" y="2923599"/>
            <a:ext cx="650570" cy="65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image3.png" descr="ic_action_sort_by_siz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42050" y="2957946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image4.png" descr="ic_action_search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03187" y="2964568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5.png" descr="ic_action_settings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62816" y="2947940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952500" y="3905765"/>
            <a:ext cx="22733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Username Settings</a:t>
            </a:r>
          </a:p>
        </p:txBody>
      </p:sp>
      <p:sp>
        <p:nvSpPr>
          <p:cNvPr id="104" name="Shape 104"/>
          <p:cNvSpPr/>
          <p:nvPr/>
        </p:nvSpPr>
        <p:spPr>
          <a:xfrm>
            <a:off x="3009900" y="4578865"/>
            <a:ext cx="22733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Add a Question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3622750" y="2179597"/>
            <a:ext cx="22733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Search</a:t>
            </a:r>
          </a:p>
        </p:txBody>
      </p:sp>
      <p:sp>
        <p:nvSpPr>
          <p:cNvPr id="106" name="Shape 106"/>
          <p:cNvSpPr/>
          <p:nvPr/>
        </p:nvSpPr>
        <p:spPr>
          <a:xfrm>
            <a:off x="5026166" y="2021364"/>
            <a:ext cx="22733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Sorting</a:t>
            </a:r>
          </a:p>
        </p:txBody>
      </p:sp>
      <p:sp>
        <p:nvSpPr>
          <p:cNvPr id="107" name="Shape 107"/>
          <p:cNvSpPr/>
          <p:nvPr/>
        </p:nvSpPr>
        <p:spPr>
          <a:xfrm>
            <a:off x="6251650" y="4090432"/>
            <a:ext cx="22733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Additional Settings</a:t>
            </a:r>
          </a:p>
        </p:txBody>
      </p:sp>
      <p:sp>
        <p:nvSpPr>
          <p:cNvPr id="108" name="Shape 108"/>
          <p:cNvSpPr/>
          <p:nvPr/>
        </p:nvSpPr>
        <p:spPr>
          <a:xfrm flipH="1">
            <a:off x="2566567" y="3584942"/>
            <a:ext cx="443333" cy="320825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 flipH="1">
            <a:off x="3746499" y="3745353"/>
            <a:ext cx="580314" cy="714411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 flipH="1" flipV="1">
            <a:off x="4457700" y="2548930"/>
            <a:ext cx="568466" cy="18290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 flipH="1" flipV="1">
            <a:off x="5642050" y="2390695"/>
            <a:ext cx="520766" cy="501553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473316" y="3659995"/>
            <a:ext cx="1019685" cy="43043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Username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372127" y="1057564"/>
            <a:ext cx="4195145" cy="79532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75442" y="364870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223745" y="1111006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225631" y="1590599"/>
            <a:ext cx="2604836" cy="21861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223745" y="1486209"/>
            <a:ext cx="26392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31, October, 2014</a:t>
            </a:r>
          </a:p>
        </p:txBody>
      </p:sp>
      <p:sp>
        <p:nvSpPr>
          <p:cNvPr id="125" name="Shape 125"/>
          <p:cNvSpPr/>
          <p:nvPr/>
        </p:nvSpPr>
        <p:spPr>
          <a:xfrm>
            <a:off x="1725112" y="1131596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Title</a:t>
            </a:r>
          </a:p>
        </p:txBody>
      </p:sp>
      <p:pic>
        <p:nvPicPr>
          <p:cNvPr id="127" name="image1.png" descr="ic_action_n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5153" y="425975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3.png" descr="ic_action_sort_by_siz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6219" y="430569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4.png" descr="ic_action_search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12061" y="437190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5.png" descr="ic_action_settings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71690" y="420562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6.png" descr="ic_action_important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68477" y="1082020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7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923103" y="1439219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 rot="2760140">
            <a:off x="4534918" y="1225181"/>
            <a:ext cx="1395837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4" name="image8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1252" y="430569"/>
            <a:ext cx="599475" cy="599476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6186204" y="2567902"/>
            <a:ext cx="24511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Sign In</a:t>
            </a:r>
          </a:p>
        </p:txBody>
      </p:sp>
      <p:sp>
        <p:nvSpPr>
          <p:cNvPr id="137" name="Shape 137"/>
          <p:cNvSpPr/>
          <p:nvPr/>
        </p:nvSpPr>
        <p:spPr>
          <a:xfrm>
            <a:off x="5873863" y="4133269"/>
            <a:ext cx="1950934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6602027" y="4260269"/>
            <a:ext cx="38977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OK</a:t>
            </a:r>
          </a:p>
        </p:txBody>
      </p:sp>
      <p:pic>
        <p:nvPicPr>
          <p:cNvPr id="139" name="image9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016101" y="4393067"/>
            <a:ext cx="902359" cy="72188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4741269" y="2498532"/>
            <a:ext cx="4195144" cy="243420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250985" y="5036399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54300" y="4343705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2" name="image1.png" descr="ic_action_n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4010" y="4404809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2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89090" y="4375055"/>
            <a:ext cx="650570" cy="65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3.png" descr="ic_action_sort_by_siz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5077" y="4409404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4.png" descr="ic_action_search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90919" y="4416025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5.png" descr="ic_action_settings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50549" y="4399396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6.png" descr="ic_action_important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47334" y="5060855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7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01962" y="5418053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5373132" y="3370960"/>
            <a:ext cx="311947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Edit Text Field for User Name</a:t>
            </a:r>
          </a:p>
        </p:txBody>
      </p:sp>
      <p:sp>
        <p:nvSpPr>
          <p:cNvPr id="160" name="Shape 160"/>
          <p:cNvSpPr/>
          <p:nvPr/>
        </p:nvSpPr>
        <p:spPr>
          <a:xfrm>
            <a:off x="5106432" y="3046323"/>
            <a:ext cx="3369678" cy="93847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 rot="8130685">
            <a:off x="3241465" y="3389653"/>
            <a:ext cx="1395837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88428" y="5980295"/>
            <a:ext cx="4171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Icon will change and username will be displayed under icon</a:t>
            </a:r>
          </a:p>
        </p:txBody>
      </p:sp>
      <p:sp>
        <p:nvSpPr>
          <p:cNvPr id="164" name="Shape 164"/>
          <p:cNvSpPr/>
          <p:nvPr/>
        </p:nvSpPr>
        <p:spPr>
          <a:xfrm>
            <a:off x="365801" y="1982006"/>
            <a:ext cx="4171720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Initial icon with ?, indicating that no user is signed in. Can browse questions, but when replying to a question will prompt the user to sign in as so.</a:t>
            </a:r>
          </a:p>
        </p:txBody>
      </p:sp>
      <p:sp>
        <p:nvSpPr>
          <p:cNvPr id="69" name="Shape 68"/>
          <p:cNvSpPr/>
          <p:nvPr/>
        </p:nvSpPr>
        <p:spPr>
          <a:xfrm flipV="1">
            <a:off x="570281" y="1176620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0" name="Group 71"/>
          <p:cNvGrpSpPr/>
          <p:nvPr/>
        </p:nvGrpSpPr>
        <p:grpSpPr>
          <a:xfrm>
            <a:off x="540076" y="1108901"/>
            <a:ext cx="238802" cy="331580"/>
            <a:chOff x="18471" y="0"/>
            <a:chExt cx="238801" cy="331579"/>
          </a:xfrm>
        </p:grpSpPr>
        <p:sp>
          <p:nvSpPr>
            <p:cNvPr id="71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" name="Group 843"/>
          <p:cNvGrpSpPr/>
          <p:nvPr/>
        </p:nvGrpSpPr>
        <p:grpSpPr>
          <a:xfrm>
            <a:off x="485948" y="1436413"/>
            <a:ext cx="360566" cy="302182"/>
            <a:chOff x="0" y="22396"/>
            <a:chExt cx="508000" cy="453048"/>
          </a:xfrm>
        </p:grpSpPr>
        <p:sp>
          <p:nvSpPr>
            <p:cNvPr id="74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75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22716" y="1062023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10265" y="1402439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image9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09621" y="723781"/>
            <a:ext cx="902359" cy="721888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122"/>
          <p:cNvSpPr/>
          <p:nvPr/>
        </p:nvSpPr>
        <p:spPr>
          <a:xfrm>
            <a:off x="1126887" y="5114954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r>
              <a:rPr lang="en-US"/>
              <a:t>            Title</a:t>
            </a:r>
          </a:p>
        </p:txBody>
      </p:sp>
      <p:sp>
        <p:nvSpPr>
          <p:cNvPr id="79" name="Shape 123"/>
          <p:cNvSpPr/>
          <p:nvPr/>
        </p:nvSpPr>
        <p:spPr>
          <a:xfrm>
            <a:off x="1128773" y="5594547"/>
            <a:ext cx="2604836" cy="21861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" name="Shape 124"/>
          <p:cNvSpPr/>
          <p:nvPr/>
        </p:nvSpPr>
        <p:spPr>
          <a:xfrm>
            <a:off x="1126887" y="5490157"/>
            <a:ext cx="26392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31, October, 2014</a:t>
            </a:r>
          </a:p>
        </p:txBody>
      </p:sp>
      <p:sp>
        <p:nvSpPr>
          <p:cNvPr id="81" name="Shape 68"/>
          <p:cNvSpPr/>
          <p:nvPr/>
        </p:nvSpPr>
        <p:spPr>
          <a:xfrm flipV="1">
            <a:off x="473423" y="5180568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2" name="Group 71"/>
          <p:cNvGrpSpPr/>
          <p:nvPr/>
        </p:nvGrpSpPr>
        <p:grpSpPr>
          <a:xfrm>
            <a:off x="443218" y="5112849"/>
            <a:ext cx="238802" cy="331580"/>
            <a:chOff x="18471" y="0"/>
            <a:chExt cx="238801" cy="331579"/>
          </a:xfrm>
        </p:grpSpPr>
        <p:sp>
          <p:nvSpPr>
            <p:cNvPr id="83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" name="Group 843"/>
          <p:cNvGrpSpPr/>
          <p:nvPr/>
        </p:nvGrpSpPr>
        <p:grpSpPr>
          <a:xfrm>
            <a:off x="389090" y="5440361"/>
            <a:ext cx="360566" cy="302182"/>
            <a:chOff x="0" y="22396"/>
            <a:chExt cx="508000" cy="453048"/>
          </a:xfrm>
        </p:grpSpPr>
        <p:sp>
          <p:nvSpPr>
            <p:cNvPr id="86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87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825858" y="5065971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13407" y="5406387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Adding a Question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372127" y="1057564"/>
            <a:ext cx="4195145" cy="79532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375442" y="364870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725112" y="1131596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Title</a:t>
            </a:r>
          </a:p>
        </p:txBody>
      </p:sp>
      <p:pic>
        <p:nvPicPr>
          <p:cNvPr id="179" name="image1.png" descr="ic_action_n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5153" y="425975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231" y="396222"/>
            <a:ext cx="650570" cy="65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3.png" descr="ic_action_sort_by_siz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50925" y="430569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4.png" descr="ic_action_search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12061" y="437190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5.png" descr="ic_action_settings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71690" y="420562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6.png" descr="ic_action_important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68477" y="1082020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7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23103" y="1439219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4678865" y="364869"/>
            <a:ext cx="4195145" cy="5578731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920131" y="542344"/>
            <a:ext cx="28931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Add Question</a:t>
            </a:r>
          </a:p>
        </p:txBody>
      </p:sp>
      <p:sp>
        <p:nvSpPr>
          <p:cNvPr id="189" name="Shape 189"/>
          <p:cNvSpPr/>
          <p:nvPr/>
        </p:nvSpPr>
        <p:spPr>
          <a:xfrm>
            <a:off x="4784599" y="3132026"/>
            <a:ext cx="1950934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6812943" y="3132026"/>
            <a:ext cx="1950934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5512761" y="3285871"/>
            <a:ext cx="4936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Add</a:t>
            </a:r>
          </a:p>
        </p:txBody>
      </p:sp>
      <p:sp>
        <p:nvSpPr>
          <p:cNvPr id="193" name="Shape 193"/>
          <p:cNvSpPr/>
          <p:nvPr/>
        </p:nvSpPr>
        <p:spPr>
          <a:xfrm>
            <a:off x="7349248" y="3269741"/>
            <a:ext cx="79116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Cancel</a:t>
            </a:r>
          </a:p>
        </p:txBody>
      </p:sp>
      <p:pic>
        <p:nvPicPr>
          <p:cNvPr id="194" name="image10.png" descr="ic_action_new_attachment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913332" y="437190"/>
            <a:ext cx="609601" cy="60960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195" name="Shape 195"/>
          <p:cNvSpPr/>
          <p:nvPr/>
        </p:nvSpPr>
        <p:spPr>
          <a:xfrm>
            <a:off x="4767846" y="427141"/>
            <a:ext cx="3996030" cy="593735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105400" y="3873500"/>
            <a:ext cx="3378200" cy="16510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5702300" y="4178300"/>
            <a:ext cx="236220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Thumbnail Placeholder for Image</a:t>
            </a:r>
          </a:p>
        </p:txBody>
      </p:sp>
      <p:sp>
        <p:nvSpPr>
          <p:cNvPr id="199" name="Shape 199"/>
          <p:cNvSpPr/>
          <p:nvPr/>
        </p:nvSpPr>
        <p:spPr>
          <a:xfrm>
            <a:off x="3166411" y="2220792"/>
            <a:ext cx="1395837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396331" y="3132026"/>
            <a:ext cx="3763116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Pressing the [+] button will bring a prompt to add a question directly to the site. The popup will have a button for image attachments.</a:t>
            </a:r>
          </a:p>
          <a:p>
            <a:pPr lvl="0"/>
            <a:endParaRPr/>
          </a:p>
          <a:p>
            <a:pPr lvl="0"/>
            <a:r>
              <a:rPr b="1"/>
              <a:t>At most 1 image can be added to the question.</a:t>
            </a:r>
          </a:p>
        </p:txBody>
      </p:sp>
      <p:sp>
        <p:nvSpPr>
          <p:cNvPr id="39" name="Shape 317"/>
          <p:cNvSpPr/>
          <p:nvPr/>
        </p:nvSpPr>
        <p:spPr>
          <a:xfrm>
            <a:off x="4958708" y="1468500"/>
            <a:ext cx="3369678" cy="158226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323"/>
          <p:cNvSpPr/>
          <p:nvPr/>
        </p:nvSpPr>
        <p:spPr>
          <a:xfrm>
            <a:off x="5555588" y="2129590"/>
            <a:ext cx="244550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Text Field for Question</a:t>
            </a:r>
          </a:p>
        </p:txBody>
      </p:sp>
      <p:sp>
        <p:nvSpPr>
          <p:cNvPr id="41" name="Shape 325"/>
          <p:cNvSpPr/>
          <p:nvPr/>
        </p:nvSpPr>
        <p:spPr>
          <a:xfrm>
            <a:off x="4958708" y="1092695"/>
            <a:ext cx="3369678" cy="348616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 326"/>
          <p:cNvSpPr/>
          <p:nvPr/>
        </p:nvSpPr>
        <p:spPr>
          <a:xfrm>
            <a:off x="5826882" y="1087933"/>
            <a:ext cx="184755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Question Subject</a:t>
            </a:r>
          </a:p>
        </p:txBody>
      </p:sp>
      <p:sp>
        <p:nvSpPr>
          <p:cNvPr id="44" name="Shape 122"/>
          <p:cNvSpPr/>
          <p:nvPr/>
        </p:nvSpPr>
        <p:spPr>
          <a:xfrm>
            <a:off x="1181015" y="1134101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r>
              <a:rPr lang="en-US"/>
              <a:t>            Title</a:t>
            </a:r>
          </a:p>
        </p:txBody>
      </p:sp>
      <p:sp>
        <p:nvSpPr>
          <p:cNvPr id="45" name="Shape 123"/>
          <p:cNvSpPr/>
          <p:nvPr/>
        </p:nvSpPr>
        <p:spPr>
          <a:xfrm>
            <a:off x="1182901" y="1613694"/>
            <a:ext cx="2604836" cy="21861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r>
              <a:rPr lang="en-US"/>
              <a:t>User 2, 31, October, 2014</a:t>
            </a:r>
          </a:p>
        </p:txBody>
      </p:sp>
      <p:sp>
        <p:nvSpPr>
          <p:cNvPr id="46" name="Shape 68"/>
          <p:cNvSpPr/>
          <p:nvPr/>
        </p:nvSpPr>
        <p:spPr>
          <a:xfrm flipV="1">
            <a:off x="527551" y="1199715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" name="Group 71"/>
          <p:cNvGrpSpPr/>
          <p:nvPr/>
        </p:nvGrpSpPr>
        <p:grpSpPr>
          <a:xfrm>
            <a:off x="497346" y="1131996"/>
            <a:ext cx="238802" cy="331580"/>
            <a:chOff x="18471" y="0"/>
            <a:chExt cx="238801" cy="331579"/>
          </a:xfrm>
        </p:grpSpPr>
        <p:sp>
          <p:nvSpPr>
            <p:cNvPr id="48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" name="Group 843"/>
          <p:cNvGrpSpPr/>
          <p:nvPr/>
        </p:nvGrpSpPr>
        <p:grpSpPr>
          <a:xfrm>
            <a:off x="443218" y="1459508"/>
            <a:ext cx="360566" cy="302182"/>
            <a:chOff x="0" y="22396"/>
            <a:chExt cx="508000" cy="453048"/>
          </a:xfrm>
        </p:grpSpPr>
        <p:sp>
          <p:nvSpPr>
            <p:cNvPr id="51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52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79986" y="1085118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7535" y="1425534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image9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65153" y="805119"/>
            <a:ext cx="902359" cy="721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208455" y="251326"/>
            <a:ext cx="4195145" cy="5578731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449722" y="428802"/>
            <a:ext cx="28931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Add Question</a:t>
            </a:r>
          </a:p>
        </p:txBody>
      </p:sp>
      <p:sp>
        <p:nvSpPr>
          <p:cNvPr id="204" name="Shape 204"/>
          <p:cNvSpPr/>
          <p:nvPr/>
        </p:nvSpPr>
        <p:spPr>
          <a:xfrm>
            <a:off x="314188" y="3018483"/>
            <a:ext cx="1950935" cy="570468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2342532" y="3018483"/>
            <a:ext cx="1950935" cy="570468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1042351" y="3172328"/>
            <a:ext cx="4936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Add</a:t>
            </a:r>
          </a:p>
        </p:txBody>
      </p:sp>
      <p:sp>
        <p:nvSpPr>
          <p:cNvPr id="208" name="Shape 208"/>
          <p:cNvSpPr/>
          <p:nvPr/>
        </p:nvSpPr>
        <p:spPr>
          <a:xfrm>
            <a:off x="2878838" y="3156199"/>
            <a:ext cx="79116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Cancel</a:t>
            </a:r>
          </a:p>
        </p:txBody>
      </p:sp>
      <p:pic>
        <p:nvPicPr>
          <p:cNvPr id="209" name="image10.png" descr="ic_action_new_attachm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2922" y="323648"/>
            <a:ext cx="609601" cy="60960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210" name="Shape 210"/>
          <p:cNvSpPr/>
          <p:nvPr/>
        </p:nvSpPr>
        <p:spPr>
          <a:xfrm>
            <a:off x="297437" y="313598"/>
            <a:ext cx="3996029" cy="593735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634990" y="3759956"/>
            <a:ext cx="3378201" cy="1651001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1231890" y="4064756"/>
            <a:ext cx="23622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Thumbnail Placeholder for Image</a:t>
            </a:r>
          </a:p>
        </p:txBody>
      </p:sp>
      <p:sp>
        <p:nvSpPr>
          <p:cNvPr id="214" name="Shape 214"/>
          <p:cNvSpPr/>
          <p:nvPr/>
        </p:nvSpPr>
        <p:spPr>
          <a:xfrm>
            <a:off x="4829872" y="5497116"/>
            <a:ext cx="4038553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Attach Image to Question as Thumbnail.</a:t>
            </a:r>
          </a:p>
          <a:p>
            <a:pPr lvl="0"/>
            <a:endParaRPr/>
          </a:p>
          <a:p>
            <a:pPr lvl="0"/>
            <a:r>
              <a:t>This should go to the phone’s photo album to select an image to upload</a:t>
            </a:r>
          </a:p>
        </p:txBody>
      </p:sp>
      <p:sp>
        <p:nvSpPr>
          <p:cNvPr id="215" name="Shape 215"/>
          <p:cNvSpPr/>
          <p:nvPr/>
        </p:nvSpPr>
        <p:spPr>
          <a:xfrm>
            <a:off x="4822967" y="405296"/>
            <a:ext cx="4195145" cy="5017604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6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4224" y="130521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7415" y="130521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7905" y="130521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8694" y="1345843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9484" y="1345843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4224" y="1977926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7415" y="1977926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7905" y="1977926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8694" y="2018552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9484" y="1990626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4224" y="2681440"/>
            <a:ext cx="660791" cy="632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7415" y="2681440"/>
            <a:ext cx="660791" cy="632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7905" y="2681440"/>
            <a:ext cx="660791" cy="632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8694" y="2722066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9484" y="2694140"/>
            <a:ext cx="660791" cy="632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4224" y="3313596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7415" y="3313596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7905" y="3313596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8694" y="3354222"/>
            <a:ext cx="660791" cy="632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9484" y="3326296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4224" y="4064000"/>
            <a:ext cx="660791" cy="632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7415" y="4064000"/>
            <a:ext cx="660791" cy="632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7905" y="4064000"/>
            <a:ext cx="660791" cy="632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8694" y="4104625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9484" y="4076700"/>
            <a:ext cx="660791" cy="632156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4822967" y="346525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5124224" y="601629"/>
            <a:ext cx="24195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Phone Photo Album</a:t>
            </a:r>
          </a:p>
        </p:txBody>
      </p:sp>
      <p:sp>
        <p:nvSpPr>
          <p:cNvPr id="243" name="Shape 243"/>
          <p:cNvSpPr/>
          <p:nvPr/>
        </p:nvSpPr>
        <p:spPr>
          <a:xfrm>
            <a:off x="8059484" y="1230795"/>
            <a:ext cx="660791" cy="787758"/>
          </a:xfrm>
          <a:prstGeom prst="rect">
            <a:avLst/>
          </a:prstGeom>
          <a:ln>
            <a:solidFill>
              <a:srgbClr val="FF66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4" name="image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74452" y="1678341"/>
            <a:ext cx="902359" cy="721887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4009888" y="1928010"/>
            <a:ext cx="1139103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317"/>
          <p:cNvSpPr/>
          <p:nvPr/>
        </p:nvSpPr>
        <p:spPr>
          <a:xfrm>
            <a:off x="580284" y="1382979"/>
            <a:ext cx="3369678" cy="1505912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 323"/>
          <p:cNvSpPr/>
          <p:nvPr/>
        </p:nvSpPr>
        <p:spPr>
          <a:xfrm>
            <a:off x="1177164" y="2044068"/>
            <a:ext cx="244550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Text Field for Question</a:t>
            </a:r>
          </a:p>
        </p:txBody>
      </p:sp>
      <p:sp>
        <p:nvSpPr>
          <p:cNvPr id="53" name="Shape 325"/>
          <p:cNvSpPr/>
          <p:nvPr/>
        </p:nvSpPr>
        <p:spPr>
          <a:xfrm>
            <a:off x="580284" y="1007173"/>
            <a:ext cx="3369678" cy="348616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326"/>
          <p:cNvSpPr/>
          <p:nvPr/>
        </p:nvSpPr>
        <p:spPr>
          <a:xfrm>
            <a:off x="1448458" y="1002411"/>
            <a:ext cx="184755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Question Subject</a:t>
            </a:r>
          </a:p>
        </p:txBody>
      </p:sp>
      <p:pic>
        <p:nvPicPr>
          <p:cNvPr id="246" name="image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2532" y="459593"/>
            <a:ext cx="902359" cy="721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1136</Words>
  <Application>Microsoft Macintosh PowerPoint</Application>
  <PresentationFormat>On-screen Show (4:3)</PresentationFormat>
  <Paragraphs>267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</vt:lpstr>
      <vt:lpstr>Main Activity</vt:lpstr>
      <vt:lpstr>PowerPoint Presentation</vt:lpstr>
      <vt:lpstr>PowerPoint Presentation</vt:lpstr>
      <vt:lpstr>PowerPoint Presentation</vt:lpstr>
      <vt:lpstr>Username </vt:lpstr>
      <vt:lpstr>PowerPoint Presentation</vt:lpstr>
      <vt:lpstr>Adding a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Searching</vt:lpstr>
      <vt:lpstr>PowerPoint Presentation</vt:lpstr>
      <vt:lpstr>PowerPoint Presentation</vt:lpstr>
      <vt:lpstr>PowerPoint Presentation</vt:lpstr>
      <vt:lpstr>Sorting</vt:lpstr>
      <vt:lpstr>PowerPoint Presentation</vt:lpstr>
      <vt:lpstr>Answers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Activity</dc:title>
  <cp:lastModifiedBy>David Sobolewski</cp:lastModifiedBy>
  <cp:revision>7</cp:revision>
  <dcterms:modified xsi:type="dcterms:W3CDTF">2014-10-09T00:18:38Z</dcterms:modified>
</cp:coreProperties>
</file>