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2014-10-07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ounded Rectangle 20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1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2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3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2"/>
          <p:cNvSpPr/>
          <p:nvPr userDrawn="1"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3"/>
          <p:cNvSpPr/>
          <p:nvPr userDrawn="1"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14"/>
          <p:cNvSpPr/>
          <p:nvPr userDrawn="1"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2014-10-07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ounded Rectangle 12"/>
          <p:cNvSpPr/>
          <p:nvPr userDrawn="1"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3"/>
          <p:cNvSpPr/>
          <p:nvPr userDrawn="1"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4"/>
          <p:cNvSpPr/>
          <p:nvPr userDrawn="1"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5"/>
          <p:cNvSpPr/>
          <p:nvPr userDrawn="1"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D4F1D29-8BEE-49F3-AF49-7A09F617BF67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EB273CF-8910-423E-9890-FC81E25E5084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2" name="Rounded Rectangle 14"/>
          <p:cNvSpPr/>
          <p:nvPr userDrawn="1"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5"/>
          <p:cNvSpPr/>
          <p:nvPr userDrawn="1"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6"/>
          <p:cNvSpPr/>
          <p:nvPr userDrawn="1"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7"/>
          <p:cNvSpPr/>
          <p:nvPr userDrawn="1"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ounded Rectangle 11"/>
          <p:cNvSpPr/>
          <p:nvPr userDrawn="1"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2"/>
          <p:cNvSpPr/>
          <p:nvPr userDrawn="1"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3"/>
          <p:cNvSpPr/>
          <p:nvPr userDrawn="1"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4"/>
          <p:cNvSpPr/>
          <p:nvPr userDrawn="1"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8"/>
          <p:cNvSpPr/>
          <p:nvPr userDrawn="1"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2"/>
          <p:cNvSpPr/>
          <p:nvPr userDrawn="1"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3"/>
          <p:cNvSpPr/>
          <p:nvPr userDrawn="1"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/>
          <p:cNvSpPr/>
          <p:nvPr userDrawn="1"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BD1F-DE98-4C29-8281-9EC9927620DF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ounded Rectangle 11"/>
          <p:cNvSpPr/>
          <p:nvPr userDrawn="1"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2"/>
          <p:cNvSpPr/>
          <p:nvPr userDrawn="1"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3"/>
          <p:cNvSpPr/>
          <p:nvPr userDrawn="1"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/>
          <p:cNvSpPr/>
          <p:nvPr userDrawn="1"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2295D47-465E-4A05-802B-049480555B6D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16"/>
          <p:cNvSpPr/>
          <p:nvPr userDrawn="1"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7"/>
          <p:cNvSpPr/>
          <p:nvPr userDrawn="1"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8"/>
          <p:cNvSpPr/>
          <p:nvPr userDrawn="1"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9"/>
          <p:cNvSpPr/>
          <p:nvPr userDrawn="1"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1DB0-D703-40B5-AE3D-532AFE0356D1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ounded Rectangle 16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7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8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9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C029-2200-4EB8-BDE8-5EE0E23571A6}" type="datetime1">
              <a:rPr lang="en-US" smtClean="0"/>
              <a:pPr/>
              <a:t>2014-10-07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3" name="Rounded Rectangle 52"/>
          <p:cNvSpPr/>
          <p:nvPr userDrawn="1"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53"/>
          <p:cNvSpPr/>
          <p:nvPr userDrawn="1"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54"/>
          <p:cNvSpPr/>
          <p:nvPr userDrawn="1"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55"/>
          <p:cNvSpPr/>
          <p:nvPr userDrawn="1"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2014-10-07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an App by </a:t>
            </a:r>
            <a:r>
              <a:rPr lang="en-US" dirty="0" err="1" smtClean="0"/>
              <a:t>Dev</a:t>
            </a:r>
            <a:r>
              <a:rPr lang="en-US" dirty="0" smtClean="0"/>
              <a:t> Team </a:t>
            </a:r>
            <a:r>
              <a:rPr lang="en-US" dirty="0" err="1" smtClean="0"/>
              <a:t>CorgFu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55811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98" y="1600200"/>
            <a:ext cx="7034489" cy="44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9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to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12" y="1093826"/>
            <a:ext cx="2455962" cy="49453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8612" y="6098875"/>
            <a:ext cx="263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the questions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3" y="1573585"/>
            <a:ext cx="7184870" cy="50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6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89" y="1320211"/>
            <a:ext cx="2665424" cy="50364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60121" y="2590289"/>
            <a:ext cx="389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menu that pops up when </a:t>
            </a:r>
          </a:p>
          <a:p>
            <a:r>
              <a:rPr lang="en-US" dirty="0" smtClean="0"/>
              <a:t>You click the sort by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3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098854"/>
            <a:ext cx="5661832" cy="525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49865" y="4120109"/>
            <a:ext cx="4254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where you can</a:t>
            </a:r>
          </a:p>
          <a:p>
            <a:r>
              <a:rPr lang="en-US" dirty="0"/>
              <a:t>e</a:t>
            </a:r>
            <a:r>
              <a:rPr lang="en-US" dirty="0" smtClean="0"/>
              <a:t>nter a search term to see </a:t>
            </a:r>
          </a:p>
          <a:p>
            <a:r>
              <a:rPr lang="en-US" dirty="0" smtClean="0"/>
              <a:t>which questions and answers come up</a:t>
            </a:r>
          </a:p>
        </p:txBody>
      </p:sp>
    </p:spTree>
    <p:extLst>
      <p:ext uri="{BB962C8B-B14F-4D97-AF65-F5344CB8AC3E}">
        <p14:creationId xmlns:p14="http://schemas.microsoft.com/office/powerpoint/2010/main" val="128191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25" y="1173277"/>
            <a:ext cx="7325159" cy="55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86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Screen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31236" y="2557002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Question screen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57" y="1115471"/>
            <a:ext cx="3021122" cy="5742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3876" y="3766490"/>
            <a:ext cx="550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the back button to return to the question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1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 Question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60" y="1201276"/>
            <a:ext cx="2614056" cy="56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52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 Question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43" y="1239817"/>
            <a:ext cx="5061042" cy="54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3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a 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7055" y="3354624"/>
            <a:ext cx="400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Updated view with your new answer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53" y="1222656"/>
            <a:ext cx="276610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2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951" y="1198432"/>
            <a:ext cx="4737866" cy="53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7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Replies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1269694"/>
            <a:ext cx="6614966" cy="55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7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Replies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1169140"/>
            <a:ext cx="4592841" cy="54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1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Replies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78" y="1184115"/>
            <a:ext cx="3002777" cy="5673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90944" y="3397896"/>
            <a:ext cx="4354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Displays your new reply to the question </a:t>
            </a:r>
          </a:p>
          <a:p>
            <a:r>
              <a:rPr lang="en-US" dirty="0" smtClean="0"/>
              <a:t>Or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7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Actions on the Question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30" y="1609476"/>
            <a:ext cx="7414750" cy="47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0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My Profile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32" y="1600200"/>
            <a:ext cx="211486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0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Profile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71" y="1342784"/>
            <a:ext cx="2766108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5605" y="2333908"/>
            <a:ext cx="285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 my profile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03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My </a:t>
            </a:r>
            <a:r>
              <a:rPr lang="en-US" dirty="0" err="1" smtClean="0"/>
              <a:t>favourites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386"/>
            <a:ext cx="7552060" cy="56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14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favourites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43" y="1256979"/>
            <a:ext cx="279903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4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My 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1" y="1425214"/>
            <a:ext cx="4830684" cy="491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09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56" y="1321403"/>
            <a:ext cx="2508936" cy="471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05" y="1132710"/>
            <a:ext cx="3610287" cy="5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4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My 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1292592"/>
            <a:ext cx="6042715" cy="49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95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cache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95" y="1252759"/>
            <a:ext cx="2636838" cy="495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3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033178"/>
            <a:ext cx="2751369" cy="58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9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179085"/>
            <a:ext cx="3022078" cy="55140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81568" y="6357230"/>
            <a:ext cx="286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Brings up a pop-up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5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05" y="1256207"/>
            <a:ext cx="5102128" cy="56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1297278"/>
            <a:ext cx="6878080" cy="532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4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48" y="1170834"/>
            <a:ext cx="2991996" cy="56871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3451" y="2567931"/>
            <a:ext cx="4853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your photo that you’ve taken or tried to </a:t>
            </a:r>
          </a:p>
          <a:p>
            <a:r>
              <a:rPr lang="en-US" dirty="0" smtClean="0"/>
              <a:t>Add is &gt;64kB then, this message will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9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65" y="1297874"/>
            <a:ext cx="2925160" cy="5560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68324" y="3236620"/>
            <a:ext cx="378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post meets the requirements</a:t>
            </a:r>
          </a:p>
          <a:p>
            <a:r>
              <a:rPr lang="en-US" dirty="0" smtClean="0"/>
              <a:t>Then this message will appear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8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385</TotalTime>
  <Words>194</Words>
  <Application>Microsoft Macintosh PowerPoint</Application>
  <PresentationFormat>On-screen Show (4:3)</PresentationFormat>
  <Paragraphs>49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Advantage</vt:lpstr>
      <vt:lpstr>Storyboard</vt:lpstr>
      <vt:lpstr>Login Screen</vt:lpstr>
      <vt:lpstr>Login Screen</vt:lpstr>
      <vt:lpstr>Asking a Question</vt:lpstr>
      <vt:lpstr>Asking a Question</vt:lpstr>
      <vt:lpstr>Asking a Question</vt:lpstr>
      <vt:lpstr>Asking a Question</vt:lpstr>
      <vt:lpstr>Asking a Question</vt:lpstr>
      <vt:lpstr>Asking a Question</vt:lpstr>
      <vt:lpstr>Getting to Questions</vt:lpstr>
      <vt:lpstr>Getting to Questions</vt:lpstr>
      <vt:lpstr>Sort Questions</vt:lpstr>
      <vt:lpstr>Sort Questions</vt:lpstr>
      <vt:lpstr>Search Questions</vt:lpstr>
      <vt:lpstr>Selecting a Question</vt:lpstr>
      <vt:lpstr>Question Screen</vt:lpstr>
      <vt:lpstr>Cache a Question</vt:lpstr>
      <vt:lpstr>Answer a Question</vt:lpstr>
      <vt:lpstr>Answer a Question</vt:lpstr>
      <vt:lpstr>View Replies</vt:lpstr>
      <vt:lpstr>View Replies</vt:lpstr>
      <vt:lpstr>View Replies</vt:lpstr>
      <vt:lpstr>Basic Actions on the Question Page</vt:lpstr>
      <vt:lpstr>Go to My Profile</vt:lpstr>
      <vt:lpstr>My Profile</vt:lpstr>
      <vt:lpstr>To My favourites</vt:lpstr>
      <vt:lpstr>My favourites</vt:lpstr>
      <vt:lpstr>To My questions</vt:lpstr>
      <vt:lpstr>My questions</vt:lpstr>
      <vt:lpstr>To My cache</vt:lpstr>
      <vt:lpstr>My cache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dc:creator>Alex</dc:creator>
  <cp:lastModifiedBy>Alex</cp:lastModifiedBy>
  <cp:revision>23</cp:revision>
  <dcterms:created xsi:type="dcterms:W3CDTF">2014-10-07T22:37:37Z</dcterms:created>
  <dcterms:modified xsi:type="dcterms:W3CDTF">2014-10-08T05:02:58Z</dcterms:modified>
</cp:coreProperties>
</file>