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2014-10-07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9"/>
          <p:cNvSpPr/>
          <p:nvPr userDrawn="1"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1"/>
          <p:cNvSpPr/>
          <p:nvPr userDrawn="1"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0"/>
          <p:cNvSpPr/>
          <p:nvPr userDrawn="1"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8"/>
          <p:cNvSpPr/>
          <p:nvPr userDrawn="1"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2014-10-07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2014-10-07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2014-10-07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ounded Rectangle 12"/>
          <p:cNvSpPr/>
          <p:nvPr userDrawn="1"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3"/>
          <p:cNvSpPr/>
          <p:nvPr userDrawn="1"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4"/>
          <p:cNvSpPr/>
          <p:nvPr userDrawn="1"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5"/>
          <p:cNvSpPr/>
          <p:nvPr userDrawn="1"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D4F1D29-8BEE-49F3-AF49-7A09F617BF67}" type="datetime1">
              <a:rPr lang="en-US" smtClean="0"/>
              <a:pPr/>
              <a:t>2014-10-07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EB273CF-8910-423E-9890-FC81E25E5084}" type="datetime1">
              <a:rPr lang="en-US" smtClean="0"/>
              <a:pPr/>
              <a:t>2014-10-07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2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EC5816F-D43D-40D1-9B38-E1A2C18F0972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9071-CFF5-4E3B-B0AB-39782972E256}" type="datetime1">
              <a:rPr lang="en-US" smtClean="0"/>
              <a:pPr/>
              <a:t>2014-10-07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BD1F-DE98-4C29-8281-9EC9927620DF}" type="datetime1">
              <a:rPr lang="en-US" smtClean="0"/>
              <a:pPr/>
              <a:t>2014-10-07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EC5816F-D43D-40D1-9B38-E1A2C18F0972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42295D47-465E-4A05-802B-049480555B6D}" type="datetime1">
              <a:rPr lang="en-US" smtClean="0"/>
              <a:pPr/>
              <a:t>2014-10-07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DB0-D703-40B5-AE3D-532AFE0356D1}" type="datetime1">
              <a:rPr lang="en-US" smtClean="0"/>
              <a:pPr/>
              <a:t>2014-10-07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029-2200-4EB8-BDE8-5EE0E23571A6}" type="datetime1">
              <a:rPr lang="en-US" smtClean="0"/>
              <a:pPr/>
              <a:t>2014-10-07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Storyboard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an App by </a:t>
            </a:r>
            <a:r>
              <a:rPr lang="en-US" dirty="0" err="1" smtClean="0"/>
              <a:t>Dev</a:t>
            </a:r>
            <a:r>
              <a:rPr lang="en-US" dirty="0" smtClean="0"/>
              <a:t> Team </a:t>
            </a:r>
            <a:r>
              <a:rPr lang="en-US" dirty="0" err="1" smtClean="0"/>
              <a:t>CorgFu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55811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951" y="1198432"/>
            <a:ext cx="4737866" cy="530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7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05" y="1132710"/>
            <a:ext cx="3610287" cy="5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4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 Question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033178"/>
            <a:ext cx="2751369" cy="582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91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 Question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179085"/>
            <a:ext cx="3022078" cy="55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5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 Question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05" y="1256207"/>
            <a:ext cx="5102128" cy="560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9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41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348</TotalTime>
  <Words>24</Words>
  <Application>Microsoft Macintosh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Advantage</vt:lpstr>
      <vt:lpstr>Storyboard</vt:lpstr>
      <vt:lpstr>Login Screen</vt:lpstr>
      <vt:lpstr>Login Screen</vt:lpstr>
      <vt:lpstr>Asking a Question</vt:lpstr>
      <vt:lpstr>Asking a Question</vt:lpstr>
      <vt:lpstr>Asking a Question</vt:lpstr>
      <vt:lpstr>Asking a Question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</dc:title>
  <dc:creator>Alex</dc:creator>
  <cp:lastModifiedBy>Alex</cp:lastModifiedBy>
  <cp:revision>6</cp:revision>
  <dcterms:created xsi:type="dcterms:W3CDTF">2014-10-07T22:37:37Z</dcterms:created>
  <dcterms:modified xsi:type="dcterms:W3CDTF">2014-10-08T04:25:53Z</dcterms:modified>
</cp:coreProperties>
</file>