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A2EE1-7677-4F89-9090-2AF15563AC22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509AB-DF09-4377-A2E5-986C906F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509AB-DF09-4377-A2E5-986C906F29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6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17F2-8FC7-4EE8-BCA9-4E3188C5ACA2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4D85-FF42-4F4E-8791-6A5B7940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17F2-8FC7-4EE8-BCA9-4E3188C5ACA2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4D85-FF42-4F4E-8791-6A5B7940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8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17F2-8FC7-4EE8-BCA9-4E3188C5ACA2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4D85-FF42-4F4E-8791-6A5B7940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17F2-8FC7-4EE8-BCA9-4E3188C5ACA2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4D85-FF42-4F4E-8791-6A5B7940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9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17F2-8FC7-4EE8-BCA9-4E3188C5ACA2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4D85-FF42-4F4E-8791-6A5B7940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17F2-8FC7-4EE8-BCA9-4E3188C5ACA2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4D85-FF42-4F4E-8791-6A5B7940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9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17F2-8FC7-4EE8-BCA9-4E3188C5ACA2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4D85-FF42-4F4E-8791-6A5B7940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17F2-8FC7-4EE8-BCA9-4E3188C5ACA2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4D85-FF42-4F4E-8791-6A5B7940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1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17F2-8FC7-4EE8-BCA9-4E3188C5ACA2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4D85-FF42-4F4E-8791-6A5B7940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8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17F2-8FC7-4EE8-BCA9-4E3188C5ACA2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4D85-FF42-4F4E-8791-6A5B7940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7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17F2-8FC7-4EE8-BCA9-4E3188C5ACA2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4D85-FF42-4F4E-8791-6A5B7940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D17F2-8FC7-4EE8-BCA9-4E3188C5ACA2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14D85-FF42-4F4E-8791-6A5B7940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7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04664"/>
            <a:ext cx="3849658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06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14" y="404664"/>
            <a:ext cx="3831738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 rot="19643462">
            <a:off x="5128148" y="3439037"/>
            <a:ext cx="648072" cy="20882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55" y="248859"/>
            <a:ext cx="4012365" cy="627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2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7173"/>
            <a:ext cx="3924664" cy="626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7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60586"/>
            <a:ext cx="4024702" cy="633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 rot="17402063">
            <a:off x="6348019" y="5351266"/>
            <a:ext cx="648072" cy="20882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257174"/>
            <a:ext cx="3924664" cy="626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 rot="20285015">
            <a:off x="6162438" y="2178345"/>
            <a:ext cx="648072" cy="20882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0869"/>
            <a:ext cx="3795245" cy="606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 rot="20146665">
            <a:off x="5508104" y="5661248"/>
            <a:ext cx="504056" cy="11967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64088" y="6190152"/>
            <a:ext cx="288032" cy="471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64088" y="6081532"/>
            <a:ext cx="288032" cy="471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7669618">
            <a:off x="6026985" y="5215508"/>
            <a:ext cx="648072" cy="20882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1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1632"/>
            <a:ext cx="3966908" cy="62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56176" y="2132856"/>
            <a:ext cx="360040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1463"/>
            <a:ext cx="3944091" cy="618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 rot="18490149">
            <a:off x="5629127" y="4148983"/>
            <a:ext cx="648072" cy="20882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263" y="476672"/>
            <a:ext cx="3742145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 rot="20088934">
            <a:off x="3924145" y="1518154"/>
            <a:ext cx="648072" cy="20882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332656"/>
            <a:ext cx="3743452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3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404664"/>
            <a:ext cx="3732035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 rot="20100466">
            <a:off x="4716015" y="2532033"/>
            <a:ext cx="648072" cy="20882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49" y="404664"/>
            <a:ext cx="3797373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 rot="20088934">
            <a:off x="6045086" y="1307398"/>
            <a:ext cx="648072" cy="20882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779" y="404664"/>
            <a:ext cx="3831738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 rot="20314439">
            <a:off x="5003029" y="3670820"/>
            <a:ext cx="648072" cy="20882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76238"/>
            <a:ext cx="3738654" cy="593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 rot="20314439">
            <a:off x="6445227" y="1798612"/>
            <a:ext cx="648072" cy="20882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779" y="242888"/>
            <a:ext cx="3898936" cy="621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 rot="20314439">
            <a:off x="3706885" y="3835252"/>
            <a:ext cx="648072" cy="20882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18634"/>
            <a:ext cx="3922920" cy="606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404664"/>
            <a:ext cx="3887459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93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225"/>
            <a:ext cx="3950201" cy="620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 rot="17731968">
            <a:off x="6265882" y="5194567"/>
            <a:ext cx="648072" cy="20882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806" y="404664"/>
            <a:ext cx="3769385" cy="603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 rot="19885090">
            <a:off x="6200201" y="1944614"/>
            <a:ext cx="648072" cy="20882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57174"/>
            <a:ext cx="3998310" cy="634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 rot="19885090">
            <a:off x="5058838" y="3016382"/>
            <a:ext cx="648072" cy="20882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83768" y="240831"/>
            <a:ext cx="3816423" cy="6212505"/>
            <a:chOff x="2483769" y="240831"/>
            <a:chExt cx="2827946" cy="4484313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9" y="240831"/>
              <a:ext cx="2827946" cy="448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3199829"/>
              <a:ext cx="552450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Oval 4"/>
          <p:cNvSpPr/>
          <p:nvPr/>
        </p:nvSpPr>
        <p:spPr>
          <a:xfrm rot="17432335">
            <a:off x="6457343" y="5286891"/>
            <a:ext cx="648072" cy="20882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5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2020"/>
            <a:ext cx="3893248" cy="629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 rot="20132155">
            <a:off x="3869180" y="1779493"/>
            <a:ext cx="1085679" cy="3255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20172635">
            <a:off x="3813511" y="1736728"/>
            <a:ext cx="648072" cy="20882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1463"/>
            <a:ext cx="3933436" cy="625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8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Calgary Board of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Dayna</dc:creator>
  <cp:lastModifiedBy>Dayna</cp:lastModifiedBy>
  <cp:revision>4</cp:revision>
  <dcterms:created xsi:type="dcterms:W3CDTF">2014-10-10T02:16:43Z</dcterms:created>
  <dcterms:modified xsi:type="dcterms:W3CDTF">2014-10-10T02:50:42Z</dcterms:modified>
</cp:coreProperties>
</file>