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F6158-02FF-4F7B-817B-D7BD7188A0DF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24C9-796A-45B1-9D8C-068C00E73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395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F6158-02FF-4F7B-817B-D7BD7188A0DF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24C9-796A-45B1-9D8C-068C00E73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448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F6158-02FF-4F7B-817B-D7BD7188A0DF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24C9-796A-45B1-9D8C-068C00E73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47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F6158-02FF-4F7B-817B-D7BD7188A0DF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24C9-796A-45B1-9D8C-068C00E73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31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F6158-02FF-4F7B-817B-D7BD7188A0DF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24C9-796A-45B1-9D8C-068C00E73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171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F6158-02FF-4F7B-817B-D7BD7188A0DF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24C9-796A-45B1-9D8C-068C00E73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630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F6158-02FF-4F7B-817B-D7BD7188A0DF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24C9-796A-45B1-9D8C-068C00E73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39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F6158-02FF-4F7B-817B-D7BD7188A0DF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24C9-796A-45B1-9D8C-068C00E73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755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F6158-02FF-4F7B-817B-D7BD7188A0DF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24C9-796A-45B1-9D8C-068C00E73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96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F6158-02FF-4F7B-817B-D7BD7188A0DF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24C9-796A-45B1-9D8C-068C00E73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83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F6158-02FF-4F7B-817B-D7BD7188A0DF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24C9-796A-45B1-9D8C-068C00E73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34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F6158-02FF-4F7B-817B-D7BD7188A0DF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424C9-796A-45B1-9D8C-068C00E73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658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585" y="692696"/>
            <a:ext cx="3359330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>
            <a:stCxn id="8" idx="1"/>
          </p:cNvCxnSpPr>
          <p:nvPr/>
        </p:nvCxnSpPr>
        <p:spPr>
          <a:xfrm flipH="1">
            <a:off x="5868144" y="652046"/>
            <a:ext cx="864096" cy="3286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732240" y="46738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App Title</a:t>
            </a:r>
            <a:endParaRPr lang="en-US" dirty="0"/>
          </a:p>
        </p:txBody>
      </p:sp>
      <p:cxnSp>
        <p:nvCxnSpPr>
          <p:cNvPr id="10" name="Straight Arrow Connector 9"/>
          <p:cNvCxnSpPr>
            <a:stCxn id="13" idx="1"/>
          </p:cNvCxnSpPr>
          <p:nvPr/>
        </p:nvCxnSpPr>
        <p:spPr>
          <a:xfrm flipH="1">
            <a:off x="6012160" y="1680027"/>
            <a:ext cx="872480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884640" y="1356861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Brings up option menu</a:t>
            </a:r>
            <a:endParaRPr lang="en-US" dirty="0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640" y="2204864"/>
            <a:ext cx="188595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Arrow Connector 14"/>
          <p:cNvCxnSpPr>
            <a:stCxn id="13" idx="2"/>
            <a:endCxn id="14" idx="0"/>
          </p:cNvCxnSpPr>
          <p:nvPr/>
        </p:nvCxnSpPr>
        <p:spPr>
          <a:xfrm>
            <a:off x="7676728" y="2003192"/>
            <a:ext cx="150887" cy="2016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4" idx="1"/>
          </p:cNvCxnSpPr>
          <p:nvPr/>
        </p:nvCxnSpPr>
        <p:spPr>
          <a:xfrm flipH="1" flipV="1">
            <a:off x="5292080" y="2780930"/>
            <a:ext cx="1592560" cy="11728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884640" y="3630622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Opens the Ask Screen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9" idx="3"/>
          </p:cNvCxnSpPr>
          <p:nvPr/>
        </p:nvCxnSpPr>
        <p:spPr>
          <a:xfrm>
            <a:off x="2195736" y="1312218"/>
            <a:ext cx="1728192" cy="23184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11560" y="989052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Opens the Search Screen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4" idx="3"/>
          </p:cNvCxnSpPr>
          <p:nvPr/>
        </p:nvCxnSpPr>
        <p:spPr>
          <a:xfrm>
            <a:off x="2097219" y="2835456"/>
            <a:ext cx="1754701" cy="15296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13043" y="2512290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Opens the Browse Screen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9" idx="3"/>
          </p:cNvCxnSpPr>
          <p:nvPr/>
        </p:nvCxnSpPr>
        <p:spPr>
          <a:xfrm>
            <a:off x="2195736" y="4046998"/>
            <a:ext cx="3003025" cy="16483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11560" y="3723832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Opens the Sign In menu</a:t>
            </a:r>
            <a:endParaRPr lang="en-US" dirty="0"/>
          </a:p>
        </p:txBody>
      </p:sp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10" y="4662354"/>
            <a:ext cx="2155202" cy="1032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ectangle 42"/>
          <p:cNvSpPr/>
          <p:nvPr/>
        </p:nvSpPr>
        <p:spPr>
          <a:xfrm>
            <a:off x="395536" y="4797152"/>
            <a:ext cx="1800200" cy="7920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513043" y="4797152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Sign In:</a:t>
            </a:r>
          </a:p>
          <a:p>
            <a:r>
              <a:rPr lang="en-CA" dirty="0" smtClean="0"/>
              <a:t>____________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39" idx="2"/>
            <a:endCxn id="41" idx="0"/>
          </p:cNvCxnSpPr>
          <p:nvPr/>
        </p:nvCxnSpPr>
        <p:spPr>
          <a:xfrm flipH="1">
            <a:off x="1302911" y="4370163"/>
            <a:ext cx="100737" cy="2921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169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548680"/>
            <a:ext cx="3600400" cy="5701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Arrow Connector 3"/>
          <p:cNvCxnSpPr>
            <a:stCxn id="5" idx="1"/>
          </p:cNvCxnSpPr>
          <p:nvPr/>
        </p:nvCxnSpPr>
        <p:spPr>
          <a:xfrm flipH="1">
            <a:off x="5724128" y="4401979"/>
            <a:ext cx="1368152" cy="2862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092280" y="4078813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Allows user to add tags</a:t>
            </a:r>
            <a:endParaRPr lang="en-US" dirty="0"/>
          </a:p>
        </p:txBody>
      </p:sp>
      <p:cxnSp>
        <p:nvCxnSpPr>
          <p:cNvPr id="10" name="Straight Arrow Connector 9"/>
          <p:cNvCxnSpPr>
            <a:stCxn id="11" idx="3"/>
          </p:cNvCxnSpPr>
          <p:nvPr/>
        </p:nvCxnSpPr>
        <p:spPr>
          <a:xfrm>
            <a:off x="2555776" y="3718519"/>
            <a:ext cx="2592288" cy="8266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71600" y="3395353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Allows user to add tags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8" idx="1"/>
          </p:cNvCxnSpPr>
          <p:nvPr/>
        </p:nvCxnSpPr>
        <p:spPr>
          <a:xfrm flipH="1">
            <a:off x="6084168" y="5624373"/>
            <a:ext cx="1224136" cy="2862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08304" y="5301207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Publishes the post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21" idx="3"/>
          </p:cNvCxnSpPr>
          <p:nvPr/>
        </p:nvCxnSpPr>
        <p:spPr>
          <a:xfrm>
            <a:off x="1763688" y="1228110"/>
            <a:ext cx="1296144" cy="8234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83568" y="104344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Required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1" idx="3"/>
          </p:cNvCxnSpPr>
          <p:nvPr/>
        </p:nvCxnSpPr>
        <p:spPr>
          <a:xfrm>
            <a:off x="1763688" y="1228110"/>
            <a:ext cx="1296144" cy="11834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691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476672"/>
            <a:ext cx="3657228" cy="5832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>
            <a:stCxn id="4" idx="1"/>
          </p:cNvCxnSpPr>
          <p:nvPr/>
        </p:nvCxnSpPr>
        <p:spPr>
          <a:xfrm flipH="1">
            <a:off x="5436096" y="812455"/>
            <a:ext cx="1080120" cy="5283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516216" y="489289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Saves the question to the user’s read later list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9" idx="1"/>
          </p:cNvCxnSpPr>
          <p:nvPr/>
        </p:nvCxnSpPr>
        <p:spPr>
          <a:xfrm flipH="1">
            <a:off x="5724128" y="4832286"/>
            <a:ext cx="936104" cy="9009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660232" y="4509120"/>
            <a:ext cx="2217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Submits the user’s response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915816" y="515719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*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5" idx="3"/>
          </p:cNvCxnSpPr>
          <p:nvPr/>
        </p:nvCxnSpPr>
        <p:spPr>
          <a:xfrm>
            <a:off x="2442845" y="2378497"/>
            <a:ext cx="472971" cy="10144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04994" y="1916832"/>
            <a:ext cx="19378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Allows the user to up-vote a 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373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440962"/>
            <a:ext cx="3713947" cy="5868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>
            <a:stCxn id="4" idx="1"/>
          </p:cNvCxnSpPr>
          <p:nvPr/>
        </p:nvCxnSpPr>
        <p:spPr>
          <a:xfrm flipH="1">
            <a:off x="5713463" y="3711065"/>
            <a:ext cx="936104" cy="7624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649567" y="3249400"/>
            <a:ext cx="22170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Each question can be clicked on to open the Question 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894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548680"/>
            <a:ext cx="3672997" cy="576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>
            <a:stCxn id="4" idx="3"/>
          </p:cNvCxnSpPr>
          <p:nvPr/>
        </p:nvCxnSpPr>
        <p:spPr>
          <a:xfrm flipV="1">
            <a:off x="2540596" y="3717032"/>
            <a:ext cx="3543572" cy="18536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23528" y="4831992"/>
            <a:ext cx="22170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Opens a menu that allows the user to delete a question from the read later list</a:t>
            </a:r>
            <a:endParaRPr lang="en-US" dirty="0"/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61" y="3429000"/>
            <a:ext cx="18573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95536" y="3933056"/>
            <a:ext cx="1728192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smtClean="0"/>
              <a:t>Yes	No</a:t>
            </a:r>
            <a:endParaRPr lang="en-US" dirty="0"/>
          </a:p>
        </p:txBody>
      </p:sp>
      <p:cxnSp>
        <p:nvCxnSpPr>
          <p:cNvPr id="13" name="Straight Connector 12"/>
          <p:cNvCxnSpPr>
            <a:stCxn id="11" idx="0"/>
            <a:endCxn id="11" idx="2"/>
          </p:cNvCxnSpPr>
          <p:nvPr/>
        </p:nvCxnSpPr>
        <p:spPr>
          <a:xfrm>
            <a:off x="1259632" y="3933056"/>
            <a:ext cx="0" cy="36933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0"/>
            <a:endCxn id="11" idx="2"/>
          </p:cNvCxnSpPr>
          <p:nvPr/>
        </p:nvCxnSpPr>
        <p:spPr>
          <a:xfrm flipH="1" flipV="1">
            <a:off x="1259632" y="4302388"/>
            <a:ext cx="172430" cy="5296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249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76672"/>
            <a:ext cx="3655338" cy="5832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>
            <a:stCxn id="4" idx="3"/>
          </p:cNvCxnSpPr>
          <p:nvPr/>
        </p:nvCxnSpPr>
        <p:spPr>
          <a:xfrm>
            <a:off x="2540596" y="5293657"/>
            <a:ext cx="2319436" cy="5836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23528" y="4831992"/>
            <a:ext cx="22170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Transforms the view to allow user to save multiple questions</a:t>
            </a:r>
            <a:endParaRPr lang="en-US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33" y="2060848"/>
            <a:ext cx="187642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>
            <a:stCxn id="8" idx="3"/>
          </p:cNvCxnSpPr>
          <p:nvPr/>
        </p:nvCxnSpPr>
        <p:spPr>
          <a:xfrm>
            <a:off x="2553601" y="945595"/>
            <a:ext cx="1311325" cy="3231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6533" y="345430"/>
            <a:ext cx="22170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Opens the view by menu in which the user can choose the ordering of the posts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8" idx="2"/>
            <a:endCxn id="6" idx="0"/>
          </p:cNvCxnSpPr>
          <p:nvPr/>
        </p:nvCxnSpPr>
        <p:spPr>
          <a:xfrm flipH="1">
            <a:off x="1274746" y="1545759"/>
            <a:ext cx="170321" cy="5150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933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76672"/>
            <a:ext cx="3784138" cy="5976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>
            <a:stCxn id="4" idx="3"/>
          </p:cNvCxnSpPr>
          <p:nvPr/>
        </p:nvCxnSpPr>
        <p:spPr>
          <a:xfrm>
            <a:off x="2540596" y="5155158"/>
            <a:ext cx="2319436" cy="8661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23528" y="4831992"/>
            <a:ext cx="2217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Allows the user to save the selected </a:t>
            </a:r>
            <a:endParaRPr lang="en-US" dirty="0"/>
          </a:p>
        </p:txBody>
      </p:sp>
      <p:cxnSp>
        <p:nvCxnSpPr>
          <p:cNvPr id="6" name="Straight Arrow Connector 5"/>
          <p:cNvCxnSpPr>
            <a:stCxn id="7" idx="1"/>
          </p:cNvCxnSpPr>
          <p:nvPr/>
        </p:nvCxnSpPr>
        <p:spPr>
          <a:xfrm flipH="1" flipV="1">
            <a:off x="6156176" y="3654589"/>
            <a:ext cx="432048" cy="6001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88224" y="3654588"/>
            <a:ext cx="22170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The user clicks the checkboxes to signify that they might want the question saved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80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799" y="494479"/>
            <a:ext cx="3693393" cy="5886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8048" y="5366019"/>
            <a:ext cx="190500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Arrow Connector 3"/>
          <p:cNvCxnSpPr>
            <a:stCxn id="5" idx="0"/>
          </p:cNvCxnSpPr>
          <p:nvPr/>
        </p:nvCxnSpPr>
        <p:spPr>
          <a:xfrm flipH="1" flipV="1">
            <a:off x="6084168" y="2132856"/>
            <a:ext cx="1722414" cy="10081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698048" y="3140968"/>
            <a:ext cx="22170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Clicking here opens the edit menu, which allows the user to edit or close their questions</a:t>
            </a:r>
            <a:endParaRPr lang="en-US" dirty="0"/>
          </a:p>
        </p:txBody>
      </p:sp>
      <p:cxnSp>
        <p:nvCxnSpPr>
          <p:cNvPr id="8" name="Straight Arrow Connector 7"/>
          <p:cNvCxnSpPr>
            <a:stCxn id="5" idx="2"/>
            <a:endCxn id="3" idx="0"/>
          </p:cNvCxnSpPr>
          <p:nvPr/>
        </p:nvCxnSpPr>
        <p:spPr>
          <a:xfrm flipH="1">
            <a:off x="7650548" y="4618296"/>
            <a:ext cx="156034" cy="7477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799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</Words>
  <Application>Microsoft Office PowerPoint</Application>
  <PresentationFormat>On-screen Show (4:3)</PresentationFormat>
  <Paragraphs>24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Calgary Board of Education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Dayna</dc:creator>
  <cp:lastModifiedBy>Dayna</cp:lastModifiedBy>
  <cp:revision>5</cp:revision>
  <dcterms:created xsi:type="dcterms:W3CDTF">2014-10-10T03:04:13Z</dcterms:created>
  <dcterms:modified xsi:type="dcterms:W3CDTF">2014-10-10T03:51:26Z</dcterms:modified>
</cp:coreProperties>
</file>