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4" r:id="rId4"/>
    <p:sldId id="258" r:id="rId5"/>
    <p:sldId id="275" r:id="rId6"/>
    <p:sldId id="259" r:id="rId7"/>
    <p:sldId id="276" r:id="rId8"/>
    <p:sldId id="260" r:id="rId9"/>
    <p:sldId id="277" r:id="rId10"/>
    <p:sldId id="278" r:id="rId11"/>
    <p:sldId id="279" r:id="rId12"/>
    <p:sldId id="280" r:id="rId13"/>
    <p:sldId id="281" r:id="rId14"/>
    <p:sldId id="261" r:id="rId15"/>
    <p:sldId id="262" r:id="rId16"/>
    <p:sldId id="282" r:id="rId17"/>
    <p:sldId id="263" r:id="rId18"/>
    <p:sldId id="283" r:id="rId19"/>
    <p:sldId id="264" r:id="rId20"/>
    <p:sldId id="284" r:id="rId21"/>
    <p:sldId id="285" r:id="rId22"/>
    <p:sldId id="266" r:id="rId23"/>
    <p:sldId id="27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1E5CF"/>
    <a:srgbClr val="51DFC4"/>
    <a:srgbClr val="00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66" d="100"/>
          <a:sy n="66" d="100"/>
        </p:scale>
        <p:origin x="679" y="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p:cNvSpPr>
            <a:spLocks noGrp="1"/>
          </p:cNvSpPr>
          <p:nvPr>
            <p:ph type="dt" sz="half" idx="10"/>
          </p:nvPr>
        </p:nvSpPr>
        <p:spPr/>
        <p:txBody>
          <a:bodyPr/>
          <a:lstStyle/>
          <a:p>
            <a:fld id="{3A140143-0E1D-4A05-BB68-0506E4BF97C7}" type="datetimeFigureOut">
              <a:rPr lang="en-CA" smtClean="0"/>
              <a:t>2016-10-13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BF32084-BCFA-40B8-B4CD-90FAADFD625E}" type="slidenum">
              <a:rPr lang="en-CA" smtClean="0"/>
              <a:t>‹#›</a:t>
            </a:fld>
            <a:endParaRPr lang="en-CA"/>
          </a:p>
        </p:txBody>
      </p:sp>
    </p:spTree>
    <p:extLst>
      <p:ext uri="{BB962C8B-B14F-4D97-AF65-F5344CB8AC3E}">
        <p14:creationId xmlns:p14="http://schemas.microsoft.com/office/powerpoint/2010/main" val="4038181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3A140143-0E1D-4A05-BB68-0506E4BF97C7}" type="datetimeFigureOut">
              <a:rPr lang="en-CA" smtClean="0"/>
              <a:t>2016-10-13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BF32084-BCFA-40B8-B4CD-90FAADFD625E}" type="slidenum">
              <a:rPr lang="en-CA" smtClean="0"/>
              <a:t>‹#›</a:t>
            </a:fld>
            <a:endParaRPr lang="en-CA"/>
          </a:p>
        </p:txBody>
      </p:sp>
    </p:spTree>
    <p:extLst>
      <p:ext uri="{BB962C8B-B14F-4D97-AF65-F5344CB8AC3E}">
        <p14:creationId xmlns:p14="http://schemas.microsoft.com/office/powerpoint/2010/main" val="416711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3A140143-0E1D-4A05-BB68-0506E4BF97C7}" type="datetimeFigureOut">
              <a:rPr lang="en-CA" smtClean="0"/>
              <a:t>2016-10-13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BF32084-BCFA-40B8-B4CD-90FAADFD625E}" type="slidenum">
              <a:rPr lang="en-CA" smtClean="0"/>
              <a:t>‹#›</a:t>
            </a:fld>
            <a:endParaRPr lang="en-CA"/>
          </a:p>
        </p:txBody>
      </p:sp>
    </p:spTree>
    <p:extLst>
      <p:ext uri="{BB962C8B-B14F-4D97-AF65-F5344CB8AC3E}">
        <p14:creationId xmlns:p14="http://schemas.microsoft.com/office/powerpoint/2010/main" val="662216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3A140143-0E1D-4A05-BB68-0506E4BF97C7}" type="datetimeFigureOut">
              <a:rPr lang="en-CA" smtClean="0"/>
              <a:t>2016-10-13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BF32084-BCFA-40B8-B4CD-90FAADFD625E}" type="slidenum">
              <a:rPr lang="en-CA" smtClean="0"/>
              <a:t>‹#›</a:t>
            </a:fld>
            <a:endParaRPr lang="en-CA"/>
          </a:p>
        </p:txBody>
      </p:sp>
    </p:spTree>
    <p:extLst>
      <p:ext uri="{BB962C8B-B14F-4D97-AF65-F5344CB8AC3E}">
        <p14:creationId xmlns:p14="http://schemas.microsoft.com/office/powerpoint/2010/main" val="2624292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A140143-0E1D-4A05-BB68-0506E4BF97C7}" type="datetimeFigureOut">
              <a:rPr lang="en-CA" smtClean="0"/>
              <a:t>2016-10-13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BF32084-BCFA-40B8-B4CD-90FAADFD625E}" type="slidenum">
              <a:rPr lang="en-CA" smtClean="0"/>
              <a:t>‹#›</a:t>
            </a:fld>
            <a:endParaRPr lang="en-CA"/>
          </a:p>
        </p:txBody>
      </p:sp>
    </p:spTree>
    <p:extLst>
      <p:ext uri="{BB962C8B-B14F-4D97-AF65-F5344CB8AC3E}">
        <p14:creationId xmlns:p14="http://schemas.microsoft.com/office/powerpoint/2010/main" val="1547093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fld id="{3A140143-0E1D-4A05-BB68-0506E4BF97C7}" type="datetimeFigureOut">
              <a:rPr lang="en-CA" smtClean="0"/>
              <a:t>2016-10-13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BF32084-BCFA-40B8-B4CD-90FAADFD625E}" type="slidenum">
              <a:rPr lang="en-CA" smtClean="0"/>
              <a:t>‹#›</a:t>
            </a:fld>
            <a:endParaRPr lang="en-CA"/>
          </a:p>
        </p:txBody>
      </p:sp>
    </p:spTree>
    <p:extLst>
      <p:ext uri="{BB962C8B-B14F-4D97-AF65-F5344CB8AC3E}">
        <p14:creationId xmlns:p14="http://schemas.microsoft.com/office/powerpoint/2010/main" val="2382872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3A140143-0E1D-4A05-BB68-0506E4BF97C7}" type="datetimeFigureOut">
              <a:rPr lang="en-CA" smtClean="0"/>
              <a:t>2016-10-13</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7BF32084-BCFA-40B8-B4CD-90FAADFD625E}" type="slidenum">
              <a:rPr lang="en-CA" smtClean="0"/>
              <a:t>‹#›</a:t>
            </a:fld>
            <a:endParaRPr lang="en-CA"/>
          </a:p>
        </p:txBody>
      </p:sp>
    </p:spTree>
    <p:extLst>
      <p:ext uri="{BB962C8B-B14F-4D97-AF65-F5344CB8AC3E}">
        <p14:creationId xmlns:p14="http://schemas.microsoft.com/office/powerpoint/2010/main" val="483648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3A140143-0E1D-4A05-BB68-0506E4BF97C7}" type="datetimeFigureOut">
              <a:rPr lang="en-CA" smtClean="0"/>
              <a:t>2016-10-13</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7BF32084-BCFA-40B8-B4CD-90FAADFD625E}" type="slidenum">
              <a:rPr lang="en-CA" smtClean="0"/>
              <a:t>‹#›</a:t>
            </a:fld>
            <a:endParaRPr lang="en-CA"/>
          </a:p>
        </p:txBody>
      </p:sp>
    </p:spTree>
    <p:extLst>
      <p:ext uri="{BB962C8B-B14F-4D97-AF65-F5344CB8AC3E}">
        <p14:creationId xmlns:p14="http://schemas.microsoft.com/office/powerpoint/2010/main" val="1849105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140143-0E1D-4A05-BB68-0506E4BF97C7}" type="datetimeFigureOut">
              <a:rPr lang="en-CA" smtClean="0"/>
              <a:t>2016-10-13</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7BF32084-BCFA-40B8-B4CD-90FAADFD625E}" type="slidenum">
              <a:rPr lang="en-CA" smtClean="0"/>
              <a:t>‹#›</a:t>
            </a:fld>
            <a:endParaRPr lang="en-CA"/>
          </a:p>
        </p:txBody>
      </p:sp>
    </p:spTree>
    <p:extLst>
      <p:ext uri="{BB962C8B-B14F-4D97-AF65-F5344CB8AC3E}">
        <p14:creationId xmlns:p14="http://schemas.microsoft.com/office/powerpoint/2010/main" val="819733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A140143-0E1D-4A05-BB68-0506E4BF97C7}" type="datetimeFigureOut">
              <a:rPr lang="en-CA" smtClean="0"/>
              <a:t>2016-10-13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BF32084-BCFA-40B8-B4CD-90FAADFD625E}" type="slidenum">
              <a:rPr lang="en-CA" smtClean="0"/>
              <a:t>‹#›</a:t>
            </a:fld>
            <a:endParaRPr lang="en-CA"/>
          </a:p>
        </p:txBody>
      </p:sp>
    </p:spTree>
    <p:extLst>
      <p:ext uri="{BB962C8B-B14F-4D97-AF65-F5344CB8AC3E}">
        <p14:creationId xmlns:p14="http://schemas.microsoft.com/office/powerpoint/2010/main" val="3077948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A140143-0E1D-4A05-BB68-0506E4BF97C7}" type="datetimeFigureOut">
              <a:rPr lang="en-CA" smtClean="0"/>
              <a:t>2016-10-13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BF32084-BCFA-40B8-B4CD-90FAADFD625E}" type="slidenum">
              <a:rPr lang="en-CA" smtClean="0"/>
              <a:t>‹#›</a:t>
            </a:fld>
            <a:endParaRPr lang="en-CA"/>
          </a:p>
        </p:txBody>
      </p:sp>
    </p:spTree>
    <p:extLst>
      <p:ext uri="{BB962C8B-B14F-4D97-AF65-F5344CB8AC3E}">
        <p14:creationId xmlns:p14="http://schemas.microsoft.com/office/powerpoint/2010/main" val="2242420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140143-0E1D-4A05-BB68-0506E4BF97C7}" type="datetimeFigureOut">
              <a:rPr lang="en-CA" smtClean="0"/>
              <a:t>2016-10-13</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F32084-BCFA-40B8-B4CD-90FAADFD625E}" type="slidenum">
              <a:rPr lang="en-CA" smtClean="0"/>
              <a:t>‹#›</a:t>
            </a:fld>
            <a:endParaRPr lang="en-CA"/>
          </a:p>
        </p:txBody>
      </p:sp>
    </p:spTree>
    <p:extLst>
      <p:ext uri="{BB962C8B-B14F-4D97-AF65-F5344CB8AC3E}">
        <p14:creationId xmlns:p14="http://schemas.microsoft.com/office/powerpoint/2010/main" val="22599412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510" y="1996633"/>
            <a:ext cx="12232510" cy="954107"/>
          </a:xfrm>
          <a:prstGeom prst="rect">
            <a:avLst/>
          </a:prstGeom>
          <a:noFill/>
        </p:spPr>
        <p:txBody>
          <a:bodyPr wrap="square" rtlCol="0">
            <a:spAutoFit/>
          </a:bodyPr>
          <a:lstStyle/>
          <a:p>
            <a:pPr algn="ctr"/>
            <a:r>
              <a:rPr lang="en-CA" sz="2800" dirty="0"/>
              <a:t>This story board will be used to show a rider creating a request and having it accepted by a driver!</a:t>
            </a:r>
          </a:p>
        </p:txBody>
      </p:sp>
    </p:spTree>
    <p:extLst>
      <p:ext uri="{BB962C8B-B14F-4D97-AF65-F5344CB8AC3E}">
        <p14:creationId xmlns:p14="http://schemas.microsoft.com/office/powerpoint/2010/main" val="17082186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134250" y="0"/>
            <a:ext cx="3923500" cy="6858000"/>
          </a:xfrm>
          <a:prstGeom prst="rect">
            <a:avLst/>
          </a:prstGeom>
        </p:spPr>
      </p:pic>
      <p:pic>
        <p:nvPicPr>
          <p:cNvPr id="3" name="Picture 2" descr="hand.png (236×26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645000">
            <a:off x="7567495" y="3834139"/>
            <a:ext cx="2247900" cy="254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6542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061926" y="0"/>
            <a:ext cx="4068147" cy="6858000"/>
          </a:xfrm>
          <a:prstGeom prst="rect">
            <a:avLst/>
          </a:prstGeom>
        </p:spPr>
      </p:pic>
      <p:pic>
        <p:nvPicPr>
          <p:cNvPr id="4" name="Picture 2" descr="hand.png (236×26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645000">
            <a:off x="7006124" y="3488504"/>
            <a:ext cx="2247900" cy="254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2467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061926" y="0"/>
            <a:ext cx="4068147" cy="6858000"/>
          </a:xfrm>
          <a:prstGeom prst="rect">
            <a:avLst/>
          </a:prstGeom>
        </p:spPr>
      </p:pic>
      <p:sp>
        <p:nvSpPr>
          <p:cNvPr id="2" name="TextBox 1"/>
          <p:cNvSpPr txBox="1"/>
          <p:nvPr/>
        </p:nvSpPr>
        <p:spPr>
          <a:xfrm>
            <a:off x="5040774" y="3634450"/>
            <a:ext cx="1875099" cy="369332"/>
          </a:xfrm>
          <a:prstGeom prst="rect">
            <a:avLst/>
          </a:prstGeom>
          <a:solidFill>
            <a:srgbClr val="00FFCC"/>
          </a:solidFill>
        </p:spPr>
        <p:txBody>
          <a:bodyPr wrap="square" rtlCol="0">
            <a:spAutoFit/>
          </a:bodyPr>
          <a:lstStyle/>
          <a:p>
            <a:r>
              <a:rPr lang="en-CA" dirty="0"/>
              <a:t>$20.00</a:t>
            </a:r>
          </a:p>
        </p:txBody>
      </p:sp>
    </p:spTree>
    <p:extLst>
      <p:ext uri="{BB962C8B-B14F-4D97-AF65-F5344CB8AC3E}">
        <p14:creationId xmlns:p14="http://schemas.microsoft.com/office/powerpoint/2010/main" val="837390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061926" y="0"/>
            <a:ext cx="4068147" cy="6858000"/>
          </a:xfrm>
          <a:prstGeom prst="rect">
            <a:avLst/>
          </a:prstGeom>
        </p:spPr>
      </p:pic>
      <p:sp>
        <p:nvSpPr>
          <p:cNvPr id="2" name="TextBox 1"/>
          <p:cNvSpPr txBox="1"/>
          <p:nvPr/>
        </p:nvSpPr>
        <p:spPr>
          <a:xfrm>
            <a:off x="5040774" y="3634450"/>
            <a:ext cx="1875099" cy="369332"/>
          </a:xfrm>
          <a:prstGeom prst="rect">
            <a:avLst/>
          </a:prstGeom>
          <a:solidFill>
            <a:srgbClr val="00FFCC"/>
          </a:solidFill>
        </p:spPr>
        <p:txBody>
          <a:bodyPr wrap="square" rtlCol="0">
            <a:spAutoFit/>
          </a:bodyPr>
          <a:lstStyle/>
          <a:p>
            <a:r>
              <a:rPr lang="en-CA" dirty="0"/>
              <a:t>$20.00</a:t>
            </a:r>
          </a:p>
        </p:txBody>
      </p:sp>
      <p:pic>
        <p:nvPicPr>
          <p:cNvPr id="4" name="Picture 2" descr="hand.png (236×26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645000">
            <a:off x="6734118" y="4559160"/>
            <a:ext cx="2247900" cy="254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5108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139859" y="0"/>
            <a:ext cx="3912282" cy="6858000"/>
          </a:xfrm>
          <a:prstGeom prst="rect">
            <a:avLst/>
          </a:prstGeom>
        </p:spPr>
      </p:pic>
      <p:sp>
        <p:nvSpPr>
          <p:cNvPr id="3" name="TextBox 2"/>
          <p:cNvSpPr txBox="1"/>
          <p:nvPr/>
        </p:nvSpPr>
        <p:spPr>
          <a:xfrm>
            <a:off x="370390" y="1776714"/>
            <a:ext cx="2835797" cy="1200329"/>
          </a:xfrm>
          <a:prstGeom prst="rect">
            <a:avLst/>
          </a:prstGeom>
          <a:noFill/>
        </p:spPr>
        <p:txBody>
          <a:bodyPr wrap="square" rtlCol="0">
            <a:spAutoFit/>
          </a:bodyPr>
          <a:lstStyle/>
          <a:p>
            <a:r>
              <a:rPr lang="en-CA" dirty="0"/>
              <a:t>Now we have another request that is open!</a:t>
            </a:r>
          </a:p>
          <a:p>
            <a:endParaRPr lang="en-CA" dirty="0"/>
          </a:p>
          <a:p>
            <a:r>
              <a:rPr lang="en-CA" dirty="0"/>
              <a:t>We wait…</a:t>
            </a:r>
          </a:p>
        </p:txBody>
      </p:sp>
    </p:spTree>
    <p:extLst>
      <p:ext uri="{BB962C8B-B14F-4D97-AF65-F5344CB8AC3E}">
        <p14:creationId xmlns:p14="http://schemas.microsoft.com/office/powerpoint/2010/main" val="38577279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119337" y="0"/>
            <a:ext cx="3953326" cy="6858000"/>
          </a:xfrm>
          <a:prstGeom prst="rect">
            <a:avLst/>
          </a:prstGeom>
        </p:spPr>
      </p:pic>
      <p:sp>
        <p:nvSpPr>
          <p:cNvPr id="6" name="TextBox 5"/>
          <p:cNvSpPr txBox="1"/>
          <p:nvPr/>
        </p:nvSpPr>
        <p:spPr>
          <a:xfrm>
            <a:off x="4583575" y="2476982"/>
            <a:ext cx="1307939" cy="307777"/>
          </a:xfrm>
          <a:prstGeom prst="rect">
            <a:avLst/>
          </a:prstGeom>
          <a:noFill/>
        </p:spPr>
        <p:txBody>
          <a:bodyPr wrap="square" rtlCol="0">
            <a:spAutoFit/>
          </a:bodyPr>
          <a:lstStyle/>
          <a:p>
            <a:r>
              <a:rPr lang="en-CA" sz="1400" dirty="0"/>
              <a:t>Decline</a:t>
            </a:r>
            <a:endParaRPr lang="en-CA" dirty="0"/>
          </a:p>
        </p:txBody>
      </p:sp>
      <p:sp>
        <p:nvSpPr>
          <p:cNvPr id="7" name="TextBox 6"/>
          <p:cNvSpPr txBox="1"/>
          <p:nvPr/>
        </p:nvSpPr>
        <p:spPr>
          <a:xfrm>
            <a:off x="4415742" y="1898247"/>
            <a:ext cx="3020992" cy="307777"/>
          </a:xfrm>
          <a:prstGeom prst="rect">
            <a:avLst/>
          </a:prstGeom>
          <a:solidFill>
            <a:schemeClr val="bg1"/>
          </a:solidFill>
        </p:spPr>
        <p:txBody>
          <a:bodyPr wrap="square" rtlCol="0">
            <a:spAutoFit/>
          </a:bodyPr>
          <a:lstStyle/>
          <a:p>
            <a:r>
              <a:rPr lang="en-CA" sz="1400" dirty="0"/>
              <a:t>A driver has offered to take a request!</a:t>
            </a:r>
          </a:p>
        </p:txBody>
      </p:sp>
    </p:spTree>
    <p:extLst>
      <p:ext uri="{BB962C8B-B14F-4D97-AF65-F5344CB8AC3E}">
        <p14:creationId xmlns:p14="http://schemas.microsoft.com/office/powerpoint/2010/main" val="37939399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119337" y="0"/>
            <a:ext cx="3953326" cy="6858000"/>
          </a:xfrm>
          <a:prstGeom prst="rect">
            <a:avLst/>
          </a:prstGeom>
        </p:spPr>
      </p:pic>
      <p:pic>
        <p:nvPicPr>
          <p:cNvPr id="3" name="Picture 2" descr="hand.png (236×26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645000">
            <a:off x="7191317" y="1833322"/>
            <a:ext cx="2247900" cy="25431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415742" y="1898247"/>
            <a:ext cx="3020992" cy="307777"/>
          </a:xfrm>
          <a:prstGeom prst="rect">
            <a:avLst/>
          </a:prstGeom>
          <a:solidFill>
            <a:schemeClr val="bg1"/>
          </a:solidFill>
        </p:spPr>
        <p:txBody>
          <a:bodyPr wrap="square" rtlCol="0">
            <a:spAutoFit/>
          </a:bodyPr>
          <a:lstStyle/>
          <a:p>
            <a:r>
              <a:rPr lang="en-CA" sz="1400" dirty="0"/>
              <a:t>A driver has offered to take a request!</a:t>
            </a:r>
          </a:p>
        </p:txBody>
      </p:sp>
      <p:sp>
        <p:nvSpPr>
          <p:cNvPr id="5" name="TextBox 4"/>
          <p:cNvSpPr txBox="1"/>
          <p:nvPr/>
        </p:nvSpPr>
        <p:spPr>
          <a:xfrm>
            <a:off x="4583575" y="2476982"/>
            <a:ext cx="1307939" cy="307777"/>
          </a:xfrm>
          <a:prstGeom prst="rect">
            <a:avLst/>
          </a:prstGeom>
          <a:noFill/>
        </p:spPr>
        <p:txBody>
          <a:bodyPr wrap="square" rtlCol="0">
            <a:spAutoFit/>
          </a:bodyPr>
          <a:lstStyle/>
          <a:p>
            <a:r>
              <a:rPr lang="en-CA" sz="1400" dirty="0"/>
              <a:t>Decline</a:t>
            </a:r>
            <a:endParaRPr lang="en-CA" dirty="0"/>
          </a:p>
        </p:txBody>
      </p:sp>
    </p:spTree>
    <p:extLst>
      <p:ext uri="{BB962C8B-B14F-4D97-AF65-F5344CB8AC3E}">
        <p14:creationId xmlns:p14="http://schemas.microsoft.com/office/powerpoint/2010/main" val="3212722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107737" y="0"/>
            <a:ext cx="3976526" cy="6858000"/>
          </a:xfrm>
          <a:prstGeom prst="rect">
            <a:avLst/>
          </a:prstGeom>
        </p:spPr>
      </p:pic>
      <p:sp>
        <p:nvSpPr>
          <p:cNvPr id="3" name="TextBox 2"/>
          <p:cNvSpPr txBox="1"/>
          <p:nvPr/>
        </p:nvSpPr>
        <p:spPr>
          <a:xfrm>
            <a:off x="607671" y="1655180"/>
            <a:ext cx="3246699" cy="923330"/>
          </a:xfrm>
          <a:prstGeom prst="rect">
            <a:avLst/>
          </a:prstGeom>
          <a:noFill/>
        </p:spPr>
        <p:txBody>
          <a:bodyPr wrap="square" rtlCol="0">
            <a:spAutoFit/>
          </a:bodyPr>
          <a:lstStyle/>
          <a:p>
            <a:r>
              <a:rPr lang="en-CA" dirty="0"/>
              <a:t>We can see the icon has changed from open blue star to confirmed red star. </a:t>
            </a:r>
          </a:p>
        </p:txBody>
      </p:sp>
    </p:spTree>
    <p:extLst>
      <p:ext uri="{BB962C8B-B14F-4D97-AF65-F5344CB8AC3E}">
        <p14:creationId xmlns:p14="http://schemas.microsoft.com/office/powerpoint/2010/main" val="24807454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107737" y="0"/>
            <a:ext cx="3976526" cy="6858000"/>
          </a:xfrm>
          <a:prstGeom prst="rect">
            <a:avLst/>
          </a:prstGeom>
        </p:spPr>
      </p:pic>
      <p:sp>
        <p:nvSpPr>
          <p:cNvPr id="3" name="TextBox 2"/>
          <p:cNvSpPr txBox="1"/>
          <p:nvPr/>
        </p:nvSpPr>
        <p:spPr>
          <a:xfrm>
            <a:off x="607671" y="1655180"/>
            <a:ext cx="3246699" cy="646331"/>
          </a:xfrm>
          <a:prstGeom prst="rect">
            <a:avLst/>
          </a:prstGeom>
          <a:noFill/>
        </p:spPr>
        <p:txBody>
          <a:bodyPr wrap="square" rtlCol="0">
            <a:spAutoFit/>
          </a:bodyPr>
          <a:lstStyle/>
          <a:p>
            <a:r>
              <a:rPr lang="en-CA" dirty="0"/>
              <a:t>We can click on the request to see</a:t>
            </a:r>
          </a:p>
        </p:txBody>
      </p:sp>
      <p:pic>
        <p:nvPicPr>
          <p:cNvPr id="4" name="Picture 3" descr="hand.png (236×26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645000">
            <a:off x="6878800" y="1433997"/>
            <a:ext cx="2247900" cy="254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17085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8815" y="862314"/>
            <a:ext cx="3316147" cy="5632311"/>
          </a:xfrm>
          <a:prstGeom prst="rect">
            <a:avLst/>
          </a:prstGeom>
          <a:noFill/>
        </p:spPr>
        <p:txBody>
          <a:bodyPr wrap="square" rtlCol="0">
            <a:spAutoFit/>
          </a:bodyPr>
          <a:lstStyle/>
          <a:p>
            <a:r>
              <a:rPr lang="en-CA" dirty="0"/>
              <a:t>We will allow the rider to cancel after a driver has offered.</a:t>
            </a:r>
          </a:p>
          <a:p>
            <a:endParaRPr lang="en-CA" dirty="0"/>
          </a:p>
          <a:p>
            <a:r>
              <a:rPr lang="en-CA" dirty="0"/>
              <a:t>We will not allow the rider to cancel after then have confirmed the driver.</a:t>
            </a:r>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r>
              <a:rPr lang="en-CA" dirty="0"/>
              <a:t>We will only allow the driver to pay if the ride has been completed and they are at </a:t>
            </a:r>
            <a:r>
              <a:rPr lang="en-CA"/>
              <a:t>their destination.</a:t>
            </a:r>
            <a:endParaRPr lang="en-CA" dirty="0"/>
          </a:p>
        </p:txBody>
      </p:sp>
      <p:pic>
        <p:nvPicPr>
          <p:cNvPr id="5" name="Picture 4"/>
          <p:cNvPicPr>
            <a:picLocks noChangeAspect="1"/>
          </p:cNvPicPr>
          <p:nvPr/>
        </p:nvPicPr>
        <p:blipFill>
          <a:blip r:embed="rId2"/>
          <a:stretch>
            <a:fillRect/>
          </a:stretch>
        </p:blipFill>
        <p:spPr>
          <a:xfrm>
            <a:off x="4124501" y="0"/>
            <a:ext cx="3942998" cy="6858000"/>
          </a:xfrm>
          <a:prstGeom prst="rect">
            <a:avLst/>
          </a:prstGeom>
        </p:spPr>
      </p:pic>
    </p:spTree>
    <p:extLst>
      <p:ext uri="{BB962C8B-B14F-4D97-AF65-F5344CB8AC3E}">
        <p14:creationId xmlns:p14="http://schemas.microsoft.com/office/powerpoint/2010/main" val="1482752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044240" y="0"/>
            <a:ext cx="4103519" cy="6858000"/>
          </a:xfrm>
          <a:prstGeom prst="rect">
            <a:avLst/>
          </a:prstGeom>
        </p:spPr>
      </p:pic>
    </p:spTree>
    <p:extLst>
      <p:ext uri="{BB962C8B-B14F-4D97-AF65-F5344CB8AC3E}">
        <p14:creationId xmlns:p14="http://schemas.microsoft.com/office/powerpoint/2010/main" val="14911864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74562" y="4201610"/>
            <a:ext cx="3316147" cy="646331"/>
          </a:xfrm>
          <a:prstGeom prst="rect">
            <a:avLst/>
          </a:prstGeom>
          <a:noFill/>
        </p:spPr>
        <p:txBody>
          <a:bodyPr wrap="square" rtlCol="0">
            <a:spAutoFit/>
          </a:bodyPr>
          <a:lstStyle/>
          <a:p>
            <a:r>
              <a:rPr lang="en-CA" dirty="0"/>
              <a:t>The rider wants to see info about the driver</a:t>
            </a:r>
          </a:p>
        </p:txBody>
      </p:sp>
      <p:pic>
        <p:nvPicPr>
          <p:cNvPr id="5" name="Picture 4"/>
          <p:cNvPicPr>
            <a:picLocks noChangeAspect="1"/>
          </p:cNvPicPr>
          <p:nvPr/>
        </p:nvPicPr>
        <p:blipFill>
          <a:blip r:embed="rId2"/>
          <a:stretch>
            <a:fillRect/>
          </a:stretch>
        </p:blipFill>
        <p:spPr>
          <a:xfrm>
            <a:off x="4124501" y="0"/>
            <a:ext cx="3942998" cy="6858000"/>
          </a:xfrm>
          <a:prstGeom prst="rect">
            <a:avLst/>
          </a:prstGeom>
        </p:spPr>
      </p:pic>
    </p:spTree>
    <p:extLst>
      <p:ext uri="{BB962C8B-B14F-4D97-AF65-F5344CB8AC3E}">
        <p14:creationId xmlns:p14="http://schemas.microsoft.com/office/powerpoint/2010/main" val="18370947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74562" y="4201610"/>
            <a:ext cx="3316147" cy="646331"/>
          </a:xfrm>
          <a:prstGeom prst="rect">
            <a:avLst/>
          </a:prstGeom>
          <a:noFill/>
        </p:spPr>
        <p:txBody>
          <a:bodyPr wrap="square" rtlCol="0">
            <a:spAutoFit/>
          </a:bodyPr>
          <a:lstStyle/>
          <a:p>
            <a:r>
              <a:rPr lang="en-CA" dirty="0"/>
              <a:t>The rider wants to see info about the driver</a:t>
            </a:r>
          </a:p>
        </p:txBody>
      </p:sp>
      <p:pic>
        <p:nvPicPr>
          <p:cNvPr id="5" name="Picture 4"/>
          <p:cNvPicPr>
            <a:picLocks noChangeAspect="1"/>
          </p:cNvPicPr>
          <p:nvPr/>
        </p:nvPicPr>
        <p:blipFill>
          <a:blip r:embed="rId2"/>
          <a:stretch>
            <a:fillRect/>
          </a:stretch>
        </p:blipFill>
        <p:spPr>
          <a:xfrm>
            <a:off x="4124501" y="0"/>
            <a:ext cx="3942998" cy="6858000"/>
          </a:xfrm>
          <a:prstGeom prst="rect">
            <a:avLst/>
          </a:prstGeom>
        </p:spPr>
      </p:pic>
      <p:pic>
        <p:nvPicPr>
          <p:cNvPr id="4" name="Picture 3" descr="hand.png (236×26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645000">
            <a:off x="5767630" y="3042878"/>
            <a:ext cx="2247900" cy="254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38005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060467" y="0"/>
            <a:ext cx="4071065" cy="6858000"/>
          </a:xfrm>
          <a:prstGeom prst="rect">
            <a:avLst/>
          </a:prstGeom>
        </p:spPr>
      </p:pic>
    </p:spTree>
    <p:extLst>
      <p:ext uri="{BB962C8B-B14F-4D97-AF65-F5344CB8AC3E}">
        <p14:creationId xmlns:p14="http://schemas.microsoft.com/office/powerpoint/2010/main" val="16765565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15205" y="1394749"/>
            <a:ext cx="7419372" cy="923330"/>
          </a:xfrm>
          <a:prstGeom prst="rect">
            <a:avLst/>
          </a:prstGeom>
          <a:noFill/>
        </p:spPr>
        <p:txBody>
          <a:bodyPr wrap="square" rtlCol="0">
            <a:spAutoFit/>
          </a:bodyPr>
          <a:lstStyle/>
          <a:p>
            <a:r>
              <a:rPr lang="en-CA" dirty="0"/>
              <a:t>Source for </a:t>
            </a:r>
            <a:r>
              <a:rPr lang="en-CA" dirty="0" err="1"/>
              <a:t>png</a:t>
            </a:r>
            <a:r>
              <a:rPr lang="en-CA" dirty="0"/>
              <a:t> of hand</a:t>
            </a:r>
          </a:p>
          <a:p>
            <a:endParaRPr lang="en-CA" dirty="0"/>
          </a:p>
          <a:p>
            <a:r>
              <a:rPr lang="en-CA" dirty="0"/>
              <a:t>http://www.masterslider.com/wp-content/uploads/2014/05/hand.png</a:t>
            </a:r>
          </a:p>
        </p:txBody>
      </p:sp>
    </p:spTree>
    <p:extLst>
      <p:ext uri="{BB962C8B-B14F-4D97-AF65-F5344CB8AC3E}">
        <p14:creationId xmlns:p14="http://schemas.microsoft.com/office/powerpoint/2010/main" val="267149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044240" y="0"/>
            <a:ext cx="4103519" cy="6858000"/>
          </a:xfrm>
          <a:prstGeom prst="rect">
            <a:avLst/>
          </a:prstGeom>
        </p:spPr>
      </p:pic>
      <p:pic>
        <p:nvPicPr>
          <p:cNvPr id="1026" name="Picture 2" descr="hand.png (236×26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6004" y="4391327"/>
            <a:ext cx="2247900" cy="25431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098643" y="3171463"/>
            <a:ext cx="1875099" cy="369332"/>
          </a:xfrm>
          <a:prstGeom prst="rect">
            <a:avLst/>
          </a:prstGeom>
          <a:solidFill>
            <a:srgbClr val="00FFCC"/>
          </a:solidFill>
        </p:spPr>
        <p:txBody>
          <a:bodyPr wrap="square" rtlCol="0">
            <a:spAutoFit/>
          </a:bodyPr>
          <a:lstStyle/>
          <a:p>
            <a:r>
              <a:rPr lang="en-CA" dirty="0" err="1"/>
              <a:t>xxxxxxx</a:t>
            </a:r>
            <a:endParaRPr lang="en-CA" dirty="0"/>
          </a:p>
        </p:txBody>
      </p:sp>
      <p:sp>
        <p:nvSpPr>
          <p:cNvPr id="5" name="TextBox 4"/>
          <p:cNvSpPr txBox="1"/>
          <p:nvPr/>
        </p:nvSpPr>
        <p:spPr>
          <a:xfrm>
            <a:off x="5098644" y="2693043"/>
            <a:ext cx="1875099" cy="369332"/>
          </a:xfrm>
          <a:prstGeom prst="rect">
            <a:avLst/>
          </a:prstGeom>
          <a:solidFill>
            <a:srgbClr val="00FFCC"/>
          </a:solidFill>
        </p:spPr>
        <p:txBody>
          <a:bodyPr wrap="square" rtlCol="0">
            <a:spAutoFit/>
          </a:bodyPr>
          <a:lstStyle/>
          <a:p>
            <a:r>
              <a:rPr lang="en-CA" dirty="0"/>
              <a:t>bob</a:t>
            </a:r>
          </a:p>
        </p:txBody>
      </p:sp>
    </p:spTree>
    <p:extLst>
      <p:ext uri="{BB962C8B-B14F-4D97-AF65-F5344CB8AC3E}">
        <p14:creationId xmlns:p14="http://schemas.microsoft.com/office/powerpoint/2010/main" val="1442895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081233" y="0"/>
            <a:ext cx="4029533" cy="6858000"/>
          </a:xfrm>
          <a:prstGeom prst="rect">
            <a:avLst/>
          </a:prstGeom>
        </p:spPr>
      </p:pic>
      <p:sp>
        <p:nvSpPr>
          <p:cNvPr id="3" name="TextBox 2"/>
          <p:cNvSpPr txBox="1"/>
          <p:nvPr/>
        </p:nvSpPr>
        <p:spPr>
          <a:xfrm>
            <a:off x="486137" y="1539433"/>
            <a:ext cx="3148314" cy="2031325"/>
          </a:xfrm>
          <a:prstGeom prst="rect">
            <a:avLst/>
          </a:prstGeom>
          <a:noFill/>
        </p:spPr>
        <p:txBody>
          <a:bodyPr wrap="square" rtlCol="0">
            <a:spAutoFit/>
          </a:bodyPr>
          <a:lstStyle/>
          <a:p>
            <a:r>
              <a:rPr lang="en-CA" dirty="0"/>
              <a:t>The rider will be able to see all requests here and there will be icons showing the status of requests. Blue meaning waiting for driver to offer and star meaning it has a driver. (These definitions may change)</a:t>
            </a:r>
          </a:p>
        </p:txBody>
      </p:sp>
    </p:spTree>
    <p:extLst>
      <p:ext uri="{BB962C8B-B14F-4D97-AF65-F5344CB8AC3E}">
        <p14:creationId xmlns:p14="http://schemas.microsoft.com/office/powerpoint/2010/main" val="315839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081233" y="0"/>
            <a:ext cx="4029533" cy="6858000"/>
          </a:xfrm>
          <a:prstGeom prst="rect">
            <a:avLst/>
          </a:prstGeom>
        </p:spPr>
      </p:pic>
      <p:sp>
        <p:nvSpPr>
          <p:cNvPr id="3" name="TextBox 2"/>
          <p:cNvSpPr txBox="1"/>
          <p:nvPr/>
        </p:nvSpPr>
        <p:spPr>
          <a:xfrm>
            <a:off x="486137" y="1539433"/>
            <a:ext cx="3148314" cy="2031325"/>
          </a:xfrm>
          <a:prstGeom prst="rect">
            <a:avLst/>
          </a:prstGeom>
          <a:noFill/>
        </p:spPr>
        <p:txBody>
          <a:bodyPr wrap="square" rtlCol="0">
            <a:spAutoFit/>
          </a:bodyPr>
          <a:lstStyle/>
          <a:p>
            <a:r>
              <a:rPr lang="en-CA" dirty="0"/>
              <a:t>The rider will be able to see all requests here and there will be icons showing the status of requests. Blue meaning waiting for driver to offer and star meaning it has a driver. (These definitions may change)</a:t>
            </a:r>
          </a:p>
        </p:txBody>
      </p:sp>
      <p:pic>
        <p:nvPicPr>
          <p:cNvPr id="4" name="Picture 2" descr="hand.png (236×26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576086">
            <a:off x="7622654" y="4952698"/>
            <a:ext cx="2247900" cy="254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7907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061926" y="0"/>
            <a:ext cx="4068147" cy="6858000"/>
          </a:xfrm>
          <a:prstGeom prst="rect">
            <a:avLst/>
          </a:prstGeom>
        </p:spPr>
      </p:pic>
    </p:spTree>
    <p:extLst>
      <p:ext uri="{BB962C8B-B14F-4D97-AF65-F5344CB8AC3E}">
        <p14:creationId xmlns:p14="http://schemas.microsoft.com/office/powerpoint/2010/main" val="794618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061926" y="0"/>
            <a:ext cx="4068147" cy="6858000"/>
          </a:xfrm>
          <a:prstGeom prst="rect">
            <a:avLst/>
          </a:prstGeom>
        </p:spPr>
      </p:pic>
      <p:pic>
        <p:nvPicPr>
          <p:cNvPr id="4" name="Picture 2" descr="hand.png (236×26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645000">
            <a:off x="7006123" y="1399272"/>
            <a:ext cx="2247900" cy="254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6729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134250" y="0"/>
            <a:ext cx="3923500" cy="6858000"/>
          </a:xfrm>
          <a:prstGeom prst="rect">
            <a:avLst/>
          </a:prstGeom>
        </p:spPr>
      </p:pic>
      <p:pic>
        <p:nvPicPr>
          <p:cNvPr id="3" name="Picture 2" descr="hand.png (236×26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645000">
            <a:off x="5015278" y="1763876"/>
            <a:ext cx="2247900" cy="254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7618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061926" y="0"/>
            <a:ext cx="4068147" cy="6858000"/>
          </a:xfrm>
          <a:prstGeom prst="rect">
            <a:avLst/>
          </a:prstGeom>
        </p:spPr>
      </p:pic>
      <p:pic>
        <p:nvPicPr>
          <p:cNvPr id="4" name="Picture 2" descr="hand.png (236×26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645000">
            <a:off x="7006123" y="2278948"/>
            <a:ext cx="2247900" cy="254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5421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242</Words>
  <Application>Microsoft Office PowerPoint</Application>
  <PresentationFormat>Widescreen</PresentationFormat>
  <Paragraphs>35</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Mandy Meindersma</dc:creator>
  <cp:lastModifiedBy>Mandy Meindersma</cp:lastModifiedBy>
  <cp:revision>7</cp:revision>
  <dcterms:created xsi:type="dcterms:W3CDTF">2016-10-13T20:12:21Z</dcterms:created>
  <dcterms:modified xsi:type="dcterms:W3CDTF">2016-10-13T21:46:58Z</dcterms:modified>
</cp:coreProperties>
</file>