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01.01.01</a:t>
            </a:r>
          </a:p>
        </p:txBody>
      </p:sp>
      <p:sp>
        <p:nvSpPr>
          <p:cNvPr id="120" name="Shape 120"/>
          <p:cNvSpPr/>
          <p:nvPr/>
        </p:nvSpPr>
        <p:spPr>
          <a:xfrm>
            <a:off x="2254110" y="2066060"/>
            <a:ext cx="849658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 Rides Between Two Locations</a:t>
            </a:r>
          </a:p>
        </p:txBody>
      </p:sp>
      <p:pic>
        <p:nvPicPr>
          <p:cNvPr id="121" name="Passenger Main 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25" y="3379619"/>
            <a:ext cx="2508003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3167095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23" name="Passenger Enters Pick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9841" y="3379619"/>
            <a:ext cx="2508004" cy="445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senger Confirms Ride Inf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1149" y="3379619"/>
            <a:ext cx="2508003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7424589" y="5583346"/>
            <a:ext cx="16998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03.01.01</a:t>
            </a:r>
          </a:p>
        </p:txBody>
      </p:sp>
      <p:sp>
        <p:nvSpPr>
          <p:cNvPr id="189" name="Shape 189"/>
          <p:cNvSpPr/>
          <p:nvPr/>
        </p:nvSpPr>
        <p:spPr>
          <a:xfrm>
            <a:off x="4804651" y="2066060"/>
            <a:ext cx="33954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Profile Creation</a:t>
            </a:r>
          </a:p>
        </p:txBody>
      </p:sp>
      <p:sp>
        <p:nvSpPr>
          <p:cNvPr id="190" name="Shape 190"/>
          <p:cNvSpPr/>
          <p:nvPr/>
        </p:nvSpPr>
        <p:spPr>
          <a:xfrm>
            <a:off x="3167095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3588673" y="4800535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 Signup</a:t>
            </a:r>
          </a:p>
        </p:txBody>
      </p:sp>
      <p:pic>
        <p:nvPicPr>
          <p:cNvPr id="192" name="User Looking At Their Own Public Pro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4102" y="3682801"/>
            <a:ext cx="2508004" cy="445867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7562434" y="5608955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984012" y="4622735"/>
            <a:ext cx="9728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Details Appear Something like this</a:t>
            </a:r>
          </a:p>
        </p:txBody>
      </p:sp>
      <p:pic>
        <p:nvPicPr>
          <p:cNvPr id="195" name="1st Launc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424" y="3511064"/>
            <a:ext cx="2508004" cy="445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ign U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8764" y="3379619"/>
            <a:ext cx="2655879" cy="4721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03.03.01</a:t>
            </a:r>
          </a:p>
        </p:txBody>
      </p:sp>
      <p:sp>
        <p:nvSpPr>
          <p:cNvPr id="199" name="Shape 199"/>
          <p:cNvSpPr/>
          <p:nvPr/>
        </p:nvSpPr>
        <p:spPr>
          <a:xfrm>
            <a:off x="4634534" y="2066060"/>
            <a:ext cx="37357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See US 01.05.01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05.01.01</a:t>
            </a:r>
          </a:p>
        </p:txBody>
      </p:sp>
      <p:sp>
        <p:nvSpPr>
          <p:cNvPr id="202" name="Shape 202"/>
          <p:cNvSpPr/>
          <p:nvPr/>
        </p:nvSpPr>
        <p:spPr>
          <a:xfrm>
            <a:off x="3857879" y="1481860"/>
            <a:ext cx="5289043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NEEDS PHOTOSHOPDriver Accepts Request</a:t>
            </a:r>
          </a:p>
        </p:txBody>
      </p:sp>
      <p:sp>
        <p:nvSpPr>
          <p:cNvPr id="203" name="Shape 203"/>
          <p:cNvSpPr/>
          <p:nvPr/>
        </p:nvSpPr>
        <p:spPr>
          <a:xfrm>
            <a:off x="5544313" y="6101325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5965891" y="5318514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Selects a request</a:t>
            </a:r>
          </a:p>
        </p:txBody>
      </p:sp>
      <p:pic>
        <p:nvPicPr>
          <p:cNvPr id="205" name="Driver Views Ride Inf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8932" y="3740544"/>
            <a:ext cx="2655879" cy="4721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05.02.01</a:t>
            </a:r>
          </a:p>
        </p:txBody>
      </p:sp>
      <p:sp>
        <p:nvSpPr>
          <p:cNvPr id="208" name="Shape 208"/>
          <p:cNvSpPr/>
          <p:nvPr/>
        </p:nvSpPr>
        <p:spPr>
          <a:xfrm>
            <a:off x="3857879" y="1737544"/>
            <a:ext cx="5289043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NEEDS PHOTOSHOPDriver Views Accepted Requests</a:t>
            </a:r>
          </a:p>
        </p:txBody>
      </p:sp>
      <p:sp>
        <p:nvSpPr>
          <p:cNvPr id="209" name="Shape 209"/>
          <p:cNvSpPr/>
          <p:nvPr/>
        </p:nvSpPr>
        <p:spPr>
          <a:xfrm>
            <a:off x="5544313" y="6101325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5965891" y="5318514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Selects a request</a:t>
            </a:r>
          </a:p>
        </p:txBody>
      </p:sp>
      <p:pic>
        <p:nvPicPr>
          <p:cNvPr id="211" name="Driver Views Ride Inf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8932" y="3740544"/>
            <a:ext cx="2655879" cy="4721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05.03.01</a:t>
            </a:r>
          </a:p>
        </p:txBody>
      </p:sp>
      <p:sp>
        <p:nvSpPr>
          <p:cNvPr id="214" name="Shape 214"/>
          <p:cNvSpPr/>
          <p:nvPr/>
        </p:nvSpPr>
        <p:spPr>
          <a:xfrm>
            <a:off x="3857879" y="2772248"/>
            <a:ext cx="5289042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Driver Views If Requests Are Accepted </a:t>
            </a:r>
          </a:p>
          <a:p>
            <a:pPr/>
          </a:p>
          <a:p>
            <a:pPr/>
            <a:r>
              <a:t>See US 05.01.01 step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08.*</a:t>
            </a:r>
          </a:p>
        </p:txBody>
      </p:sp>
      <p:sp>
        <p:nvSpPr>
          <p:cNvPr id="217" name="Shape 217"/>
          <p:cNvSpPr/>
          <p:nvPr/>
        </p:nvSpPr>
        <p:spPr>
          <a:xfrm>
            <a:off x="3994825" y="2142399"/>
            <a:ext cx="5289043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NEEDS PHOTOSHOP</a:t>
            </a:r>
          </a:p>
          <a:p>
            <a:pPr/>
            <a:r>
              <a:t>Offline Warning</a:t>
            </a:r>
            <a:br/>
            <a:r>
              <a:t>(Appears in between steps of action regularly which is shown previously</a:t>
            </a:r>
          </a:p>
        </p:txBody>
      </p:sp>
      <p:pic>
        <p:nvPicPr>
          <p:cNvPr id="218" name="Driver Views Ride Inf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7447" y="6144708"/>
            <a:ext cx="2655879" cy="4721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05.02.01</a:t>
            </a:r>
          </a:p>
        </p:txBody>
      </p:sp>
      <p:sp>
        <p:nvSpPr>
          <p:cNvPr id="221" name="Shape 221"/>
          <p:cNvSpPr/>
          <p:nvPr/>
        </p:nvSpPr>
        <p:spPr>
          <a:xfrm>
            <a:off x="3857879" y="1737544"/>
            <a:ext cx="5289043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NEEDS PHOTOSHOPDriver Views Accepted Requests</a:t>
            </a:r>
          </a:p>
        </p:txBody>
      </p:sp>
      <p:sp>
        <p:nvSpPr>
          <p:cNvPr id="222" name="Shape 222"/>
          <p:cNvSpPr/>
          <p:nvPr/>
        </p:nvSpPr>
        <p:spPr>
          <a:xfrm>
            <a:off x="5544313" y="6101325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5965891" y="5318514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Selects a request</a:t>
            </a:r>
          </a:p>
        </p:txBody>
      </p:sp>
      <p:pic>
        <p:nvPicPr>
          <p:cNvPr id="224" name="Driver Views Ride Inf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8932" y="3740544"/>
            <a:ext cx="2655879" cy="4721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01.02.01</a:t>
            </a:r>
          </a:p>
        </p:txBody>
      </p:sp>
      <p:sp>
        <p:nvSpPr>
          <p:cNvPr id="128" name="Shape 128"/>
          <p:cNvSpPr/>
          <p:nvPr/>
        </p:nvSpPr>
        <p:spPr>
          <a:xfrm>
            <a:off x="4407230" y="2066060"/>
            <a:ext cx="41903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FIX IN POTOSHOP</a:t>
            </a:r>
          </a:p>
        </p:txBody>
      </p:sp>
      <p:pic>
        <p:nvPicPr>
          <p:cNvPr id="129" name="Passenger Main 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25" y="3379619"/>
            <a:ext cx="2508003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3167095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31" name="Passenger Enters Pick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9841" y="3379619"/>
            <a:ext cx="2508004" cy="445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senger Confirms Ride Inf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1148" y="3379619"/>
            <a:ext cx="2508004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424589" y="5583346"/>
            <a:ext cx="16998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01.03.01</a:t>
            </a:r>
          </a:p>
        </p:txBody>
      </p:sp>
      <p:sp>
        <p:nvSpPr>
          <p:cNvPr id="136" name="Shape 136"/>
          <p:cNvSpPr/>
          <p:nvPr/>
        </p:nvSpPr>
        <p:spPr>
          <a:xfrm>
            <a:off x="4661801" y="2066060"/>
            <a:ext cx="36811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SKIP FOR NOW </a:t>
            </a:r>
          </a:p>
        </p:txBody>
      </p:sp>
      <p:pic>
        <p:nvPicPr>
          <p:cNvPr id="137" name="Passenger Main 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25" y="3379619"/>
            <a:ext cx="2508003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3167095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39" name="Passenger Enters Pick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9841" y="3379619"/>
            <a:ext cx="2508004" cy="445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senger Confirms Ride Inf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1148" y="3379619"/>
            <a:ext cx="2508004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7424589" y="5583346"/>
            <a:ext cx="16998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01.04.01</a:t>
            </a:r>
          </a:p>
        </p:txBody>
      </p:sp>
      <p:sp>
        <p:nvSpPr>
          <p:cNvPr id="144" name="Shape 144"/>
          <p:cNvSpPr/>
          <p:nvPr/>
        </p:nvSpPr>
        <p:spPr>
          <a:xfrm>
            <a:off x="4099331" y="2066060"/>
            <a:ext cx="48061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NEEDS PHOTOSHOP</a:t>
            </a:r>
          </a:p>
        </p:txBody>
      </p:sp>
      <p:pic>
        <p:nvPicPr>
          <p:cNvPr id="145" name="Passenger Main 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25" y="3379619"/>
            <a:ext cx="2508003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3167095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47" name="Passenger Enters Pick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9841" y="3379619"/>
            <a:ext cx="2508004" cy="445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assenger Confirms Ride Inf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1148" y="3379619"/>
            <a:ext cx="2508004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7424589" y="5583346"/>
            <a:ext cx="169981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01.05.01</a:t>
            </a:r>
          </a:p>
        </p:txBody>
      </p:sp>
      <p:sp>
        <p:nvSpPr>
          <p:cNvPr id="152" name="Shape 152"/>
          <p:cNvSpPr/>
          <p:nvPr/>
        </p:nvSpPr>
        <p:spPr>
          <a:xfrm>
            <a:off x="4487341" y="2066060"/>
            <a:ext cx="40301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Contact the Driver</a:t>
            </a:r>
          </a:p>
        </p:txBody>
      </p:sp>
      <p:pic>
        <p:nvPicPr>
          <p:cNvPr id="153" name="Passenger Main 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25" y="3379619"/>
            <a:ext cx="2508003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167095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3588673" y="4800535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 Contact Info</a:t>
            </a:r>
          </a:p>
        </p:txBody>
      </p:sp>
      <p:pic>
        <p:nvPicPr>
          <p:cNvPr id="156" name="MODIFY_driver_cance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8764" y="3491101"/>
            <a:ext cx="2508003" cy="445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User Looking At Their Own Public Profi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4103" y="3682801"/>
            <a:ext cx="2508003" cy="445867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7562434" y="5608955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7984012" y="4800535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 Further Info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01.06.01</a:t>
            </a:r>
          </a:p>
        </p:txBody>
      </p:sp>
      <p:sp>
        <p:nvSpPr>
          <p:cNvPr id="162" name="Shape 162"/>
          <p:cNvSpPr/>
          <p:nvPr/>
        </p:nvSpPr>
        <p:spPr>
          <a:xfrm>
            <a:off x="2159279" y="2066060"/>
            <a:ext cx="86862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NEEDS PHOTOSHOPFair Fare Estimate</a:t>
            </a:r>
          </a:p>
        </p:txBody>
      </p:sp>
      <p:pic>
        <p:nvPicPr>
          <p:cNvPr id="163" name="Passenger Main Activ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25" y="3379619"/>
            <a:ext cx="2508003" cy="445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3167095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3588673" y="4800535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 Contact Info</a:t>
            </a:r>
          </a:p>
        </p:txBody>
      </p:sp>
      <p:pic>
        <p:nvPicPr>
          <p:cNvPr id="166" name="MODIFY_driver_cance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8764" y="3491101"/>
            <a:ext cx="2508003" cy="4458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ser Looking At Their Own Public Profi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4102" y="3682801"/>
            <a:ext cx="2508004" cy="445867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7562434" y="5608955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7984012" y="4800535"/>
            <a:ext cx="9728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Select Further Info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01.07.01</a:t>
            </a:r>
          </a:p>
        </p:txBody>
      </p:sp>
      <p:sp>
        <p:nvSpPr>
          <p:cNvPr id="172" name="Shape 172"/>
          <p:cNvSpPr/>
          <p:nvPr/>
        </p:nvSpPr>
        <p:spPr>
          <a:xfrm>
            <a:off x="3061741" y="2066060"/>
            <a:ext cx="68813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Confirm Completion of Request</a:t>
            </a:r>
          </a:p>
        </p:txBody>
      </p:sp>
      <p:sp>
        <p:nvSpPr>
          <p:cNvPr id="173" name="Shape 173"/>
          <p:cNvSpPr/>
          <p:nvPr/>
        </p:nvSpPr>
        <p:spPr>
          <a:xfrm>
            <a:off x="5276549" y="3406919"/>
            <a:ext cx="26678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Once you’ve arrived at your destination</a:t>
            </a:r>
          </a:p>
        </p:txBody>
      </p:sp>
      <p:pic>
        <p:nvPicPr>
          <p:cNvPr id="174" name="Passenger Trip Summa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6496" y="4308639"/>
            <a:ext cx="2508003" cy="445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01.08.01</a:t>
            </a:r>
          </a:p>
        </p:txBody>
      </p:sp>
      <p:sp>
        <p:nvSpPr>
          <p:cNvPr id="177" name="Shape 177"/>
          <p:cNvSpPr/>
          <p:nvPr/>
        </p:nvSpPr>
        <p:spPr>
          <a:xfrm>
            <a:off x="917066" y="2066060"/>
            <a:ext cx="1117066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NEEDS PHOTOSHOPConfirm Drivers Acceptances</a:t>
            </a:r>
          </a:p>
        </p:txBody>
      </p:sp>
      <p:sp>
        <p:nvSpPr>
          <p:cNvPr id="178" name="Shape 178"/>
          <p:cNvSpPr/>
          <p:nvPr/>
        </p:nvSpPr>
        <p:spPr>
          <a:xfrm>
            <a:off x="6373474" y="6309072"/>
            <a:ext cx="191768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6845895" y="5422899"/>
            <a:ext cx="97284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After choosing driver</a:t>
            </a:r>
          </a:p>
        </p:txBody>
      </p:sp>
      <p:pic>
        <p:nvPicPr>
          <p:cNvPr id="180" name="Passenger Accepts Ri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0336" y="4079736"/>
            <a:ext cx="2508003" cy="4458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02.01.01</a:t>
            </a:r>
          </a:p>
        </p:txBody>
      </p:sp>
      <p:sp>
        <p:nvSpPr>
          <p:cNvPr id="183" name="Shape 183"/>
          <p:cNvSpPr/>
          <p:nvPr/>
        </p:nvSpPr>
        <p:spPr>
          <a:xfrm>
            <a:off x="1059916" y="2066060"/>
            <a:ext cx="108849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NEEDS PHOTOSHOPDriver Views Request Status</a:t>
            </a:r>
          </a:p>
        </p:txBody>
      </p:sp>
      <p:sp>
        <p:nvSpPr>
          <p:cNvPr id="184" name="Shape 184"/>
          <p:cNvSpPr/>
          <p:nvPr/>
        </p:nvSpPr>
        <p:spPr>
          <a:xfrm>
            <a:off x="6183230" y="5583346"/>
            <a:ext cx="1816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6604808" y="4908254"/>
            <a:ext cx="972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Choose Request</a:t>
            </a:r>
          </a:p>
        </p:txBody>
      </p:sp>
      <p:pic>
        <p:nvPicPr>
          <p:cNvPr id="186" name="Driver Views Ride Inf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905" y="3354010"/>
            <a:ext cx="2508004" cy="445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