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D488F-11D5-44D9-8EB8-8F4717541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9D53C-793D-454C-AA28-B400764F1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828A7-A19D-49A3-A12E-1050E805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D3D3-B89E-42A4-9D3E-F14DE2DE2610}" type="datetimeFigureOut">
              <a:rPr lang="en-CA" smtClean="0"/>
              <a:t>2018-10-19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F6DD7-B7B8-4981-A41C-0812AC60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E6FE6-4DAD-4594-9291-382DBA33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E4C7-226F-4008-96AF-5061ACB38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18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E26E-EC1A-4B13-8C12-16AD744F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50C84-EA8B-4CB0-A1F0-E67C5EFD6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DCEFB-2C49-4FC9-8AF8-CB0F00A2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D3D3-B89E-42A4-9D3E-F14DE2DE2610}" type="datetimeFigureOut">
              <a:rPr lang="en-CA" smtClean="0"/>
              <a:t>2018-10-19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E1674-F526-4CC3-A2D5-49CE2A11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FB326-3B29-485F-94D4-19A0F455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E4C7-226F-4008-96AF-5061ACB38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547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41EEC-0449-4A34-A907-059FE4AC3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667B3-D93C-4FF7-BC2A-E69B17AF2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6355C-7346-4823-BDC5-BAAD9611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D3D3-B89E-42A4-9D3E-F14DE2DE2610}" type="datetimeFigureOut">
              <a:rPr lang="en-CA" smtClean="0"/>
              <a:t>2018-10-19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6BF11-607A-4C6A-A535-DA0AC53B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0B70-6AC1-4BD2-8B4B-CD23A80E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E4C7-226F-4008-96AF-5061ACB38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440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B3E9-C6B7-4824-B8FF-B6720199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B2C5-D6DE-40EE-9AA0-E24D7D214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3B1FE-D4A8-441B-B175-E1B6DEF9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D3D3-B89E-42A4-9D3E-F14DE2DE2610}" type="datetimeFigureOut">
              <a:rPr lang="en-CA" smtClean="0"/>
              <a:t>2018-10-19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8994A-88C4-4B51-A982-0F536F40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6138F-2814-4D2F-A8E1-BD4DF02D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E4C7-226F-4008-96AF-5061ACB38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141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DFDF-427C-4A6C-8FE7-782D51DB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9EC28-D0DA-4A93-9823-BF14B41C2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BC7BE-CF62-4E3F-80A6-D493E299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D3D3-B89E-42A4-9D3E-F14DE2DE2610}" type="datetimeFigureOut">
              <a:rPr lang="en-CA" smtClean="0"/>
              <a:t>2018-10-19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DD3C7-12DD-4971-9489-E1F24F9F8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C6FDD-41B3-42CF-80FA-83C74781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E4C7-226F-4008-96AF-5061ACB38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008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62ECB-251F-4C23-934E-4B5A4F03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D16FD-5F2F-4EE4-B184-9575666F4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ECD03-6518-4F34-AB8D-76B4D4268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691DF-78E1-4AB6-908E-1BED8D58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D3D3-B89E-42A4-9D3E-F14DE2DE2610}" type="datetimeFigureOut">
              <a:rPr lang="en-CA" smtClean="0"/>
              <a:t>2018-10-19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94488-903E-417C-8A4F-48A4BB6D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FE507-B2FA-43C6-8601-B806130F7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E4C7-226F-4008-96AF-5061ACB38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218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C8A1-66DB-48CF-AE34-C729191B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5345E-4648-4B2E-B7E8-228C101EE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7E089-EB16-4FD6-B049-EFC160544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2C549-A823-4765-AAFA-1510B4824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1F289A-98E2-4FC0-9C14-58520BB2E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ED8AE-EC55-406A-8E00-C65C8BCE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D3D3-B89E-42A4-9D3E-F14DE2DE2610}" type="datetimeFigureOut">
              <a:rPr lang="en-CA" smtClean="0"/>
              <a:t>2018-10-19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9A8E6-524D-431A-956B-9E9BD395B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499F59-1A65-4B1C-B56E-67A557C9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E4C7-226F-4008-96AF-5061ACB38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28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4B03-8FA2-4D13-B50B-F7ED9F77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851FA-8CE3-4176-BDD3-811E3223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D3D3-B89E-42A4-9D3E-F14DE2DE2610}" type="datetimeFigureOut">
              <a:rPr lang="en-CA" smtClean="0"/>
              <a:t>2018-10-19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47807-D645-4EAA-8FD0-E41D501A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BDDE5-B503-4B23-8D13-AD138801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E4C7-226F-4008-96AF-5061ACB38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797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C3AD7-5067-4671-859C-467DD166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D3D3-B89E-42A4-9D3E-F14DE2DE2610}" type="datetimeFigureOut">
              <a:rPr lang="en-CA" smtClean="0"/>
              <a:t>2018-10-19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7A0DF-940F-422E-98C6-E3A53216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75B76-B107-49E5-96CC-ACA1C22C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E4C7-226F-4008-96AF-5061ACB38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069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7EB6-BCCB-4161-892E-C1E8D2DA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892AC-9FE9-4623-B50F-D7404B847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19105-2BFC-4E8D-AB79-BB169A544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EBA3C-0C59-4D3E-BC60-DA457C824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D3D3-B89E-42A4-9D3E-F14DE2DE2610}" type="datetimeFigureOut">
              <a:rPr lang="en-CA" smtClean="0"/>
              <a:t>2018-10-19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61EC0-DB0A-48DB-A3BF-84937330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B0150-ABBE-4A9A-8203-245C3F11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E4C7-226F-4008-96AF-5061ACB38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362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C9AA-3B17-46DE-B6E7-9CC7DFDE7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C3384-2BF4-4F28-856B-385F794C1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83ECB-7B1B-4680-9294-C294CAEF7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715E1-400C-45B5-9809-D0522C76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D3D3-B89E-42A4-9D3E-F14DE2DE2610}" type="datetimeFigureOut">
              <a:rPr lang="en-CA" smtClean="0"/>
              <a:t>2018-10-19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82500-4A0E-461E-AB41-9D3C1969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E074B-9F0E-4850-A550-9A539D99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E4C7-226F-4008-96AF-5061ACB38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724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579C7-462F-498E-B5EE-0DC1D984F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811FC-DCF6-4604-AC4A-EFF255772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0E50A-E040-4D92-A317-0C381C1C5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4D3D3-B89E-42A4-9D3E-F14DE2DE2610}" type="datetimeFigureOut">
              <a:rPr lang="en-CA" smtClean="0"/>
              <a:t>2018-10-19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7DE01-FC31-476D-862F-E42FDF11D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AD91E-FD84-4F45-AC8F-08FE737F7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CE4C7-226F-4008-96AF-5061ACB38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32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F86A7F-C7A9-4950-918E-B719D3900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FA4B1C-218F-4555-9362-9D92D98E2D47}"/>
              </a:ext>
            </a:extLst>
          </p:cNvPr>
          <p:cNvCxnSpPr>
            <a:cxnSpLocks/>
          </p:cNvCxnSpPr>
          <p:nvPr/>
        </p:nvCxnSpPr>
        <p:spPr>
          <a:xfrm flipH="1" flipV="1">
            <a:off x="6998799" y="2597286"/>
            <a:ext cx="1182163" cy="61284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2CA8D5-DA4F-4837-B6A0-63576CF70CCB}"/>
              </a:ext>
            </a:extLst>
          </p:cNvPr>
          <p:cNvSpPr txBox="1"/>
          <p:nvPr/>
        </p:nvSpPr>
        <p:spPr>
          <a:xfrm>
            <a:off x="8433786" y="2929631"/>
            <a:ext cx="87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229130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49EFDB-EDA7-44B9-A617-BB0ED0DC1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10185" cy="677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7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Tristen Glover</dc:creator>
  <cp:lastModifiedBy>Tristen Glover</cp:lastModifiedBy>
  <cp:revision>2</cp:revision>
  <dcterms:created xsi:type="dcterms:W3CDTF">2018-10-20T03:12:04Z</dcterms:created>
  <dcterms:modified xsi:type="dcterms:W3CDTF">2018-10-20T03:27:01Z</dcterms:modified>
</cp:coreProperties>
</file>