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31"/>
  </p:normalViewPr>
  <p:slideViewPr>
    <p:cSldViewPr snapToGrid="0" snapToObjects="1">
      <p:cViewPr>
        <p:scale>
          <a:sx n="136" d="100"/>
          <a:sy n="136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6B37-1776-9E4A-9D19-2514CCCC0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FF073-25BA-934C-A0B2-CA72A6681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2711-15EE-4B4A-B0B7-5C5EC7B2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36E70-B1CC-D04C-9000-0D5D65B9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D41A-708A-C84C-9A61-51811F1B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3AA6-ECF1-5E43-B221-E6DA5DF7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C9E2-A8BE-1048-AB71-08843103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B0B6-E7D2-BC4A-A549-2047CCE8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2E854-3BDB-1645-B338-6E2FC7CE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412B-5CED-964F-9C80-D093DDAD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3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50CAA-C390-3E4E-846C-888CF51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F1624-41D6-1D45-915E-01EDE4C7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4146-C67E-534D-97BE-2AA866B4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E142-DD9D-B442-BE31-EDDE9FB0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7A8F-10D5-2140-87C3-97FF6EDD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9C76-D93E-9C4C-977A-65946F02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B697-B1D1-BD4B-9D3B-3AB88FDC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8CE4-7870-E842-BD08-39E9EB4C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E535-D38B-C941-9126-ABC68D4D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0FAF-6455-0948-B7CD-561364E0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0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3F-E67A-0846-A9DC-08E99DC8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A4B28-1AB8-5A4F-9710-E0A4776A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05C4D-BCE5-804A-B502-53DA5E2E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DFD8-E2E3-5449-8707-58A722C4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1212D-9199-4441-AF8F-3764E2B8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2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EA21-2B82-3E43-941F-3F8A240A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5D83-9622-D049-A83F-360832E73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81E8-33AA-784F-8BF0-B1CA8A431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7514-ABF4-C541-9201-0AA5C5CE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65DCE-435E-9644-8A34-9D794819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7481-B18E-444C-B847-E084BAEA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00C0-B5A4-1549-92F7-82FA9EDD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198F-D7D4-3040-9DC3-67131F9B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E9704-9B64-694D-BEEE-1A65BD9BD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498AF-31B9-B24A-BCFF-2D51B5DEA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B6B2F-44C7-FA4D-8DDD-C467336E0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D21EF-D6A4-F846-B936-6B8B6F90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9838A-1FE6-724F-AA50-494FE9F5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B13C2-F037-7547-A022-70C1DDF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F3DF-6DAE-4140-8125-052A222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9F986-7066-D04A-843F-A68D4A78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03A61-AA85-1A4B-BA0C-88EB58D8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46268-F0BF-3A4E-AD8D-8FE9D35D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6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77E90-FDED-0F4E-8BD3-C899CD02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C2862-8E2F-B94F-A1F6-46919019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D6561-424A-9046-8539-D52DE65F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4BBD-F60C-AA4F-A5D7-24357909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681C-D4E9-944E-937E-7EC19617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313C-B21E-544A-BC91-E8E7150A3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86770-D1DD-7749-8320-D3621779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85022-81B9-2B45-8E91-E96C38B2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023EF-26F2-C541-AA6A-17C61B56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9459-943E-6F42-A42E-EE857609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84D1A-96DB-964A-BD11-C0905987F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E4045-1FD0-6146-A7AE-64CF9B56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3AF53-D683-5246-A343-F2638BE9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C019-5B1A-6048-8365-758FE9161DE6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625EC-9577-F44A-9EE0-40393086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E171-26D0-0E4B-9143-B256D9D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C3AFF-1768-3846-B543-138DDB07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C2F6C-CC8A-9646-9808-E1AB90BD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484A-7D02-1443-944B-3D482219A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C019-5B1A-6048-8365-758FE9161DE6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161C6-542D-CD4F-A499-F6F06B467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1A8F-C23D-5644-9691-7394F713E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8C9A-C236-C242-A6E0-627AFF6D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8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3A9F579-EE44-5F4A-A86F-5439192E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82" y="0"/>
            <a:ext cx="692427" cy="1230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45A110-C99F-FF48-AAC2-FBC19B72B629}"/>
              </a:ext>
            </a:extLst>
          </p:cNvPr>
          <p:cNvSpPr txBox="1"/>
          <p:nvPr/>
        </p:nvSpPr>
        <p:spPr>
          <a:xfrm>
            <a:off x="6301409" y="13662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opens the app and encounters the login screen</a:t>
            </a:r>
          </a:p>
        </p:txBody>
      </p:sp>
      <p:pic>
        <p:nvPicPr>
          <p:cNvPr id="6" name="Picture 5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A09CD283-9FD5-FC4E-8EA0-CF36A2614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077" y="489186"/>
            <a:ext cx="757238" cy="1346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120AB-2141-7245-A94B-FE99FAD1011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58922" y="885287"/>
            <a:ext cx="1417155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9487BD-0FEC-D248-86B1-6BD8787D8BD3}"/>
              </a:ext>
            </a:extLst>
          </p:cNvPr>
          <p:cNvSpPr txBox="1"/>
          <p:nvPr/>
        </p:nvSpPr>
        <p:spPr>
          <a:xfrm>
            <a:off x="6358922" y="1162286"/>
            <a:ext cx="157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sign up</a:t>
            </a:r>
          </a:p>
        </p:txBody>
      </p:sp>
      <p:pic>
        <p:nvPicPr>
          <p:cNvPr id="13" name="Picture 12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C2355CC2-8C8D-0749-83C0-5BB977DD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526863" y="576248"/>
            <a:ext cx="757238" cy="13462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DC92E-97A3-7E42-8BE0-75441F85575C}"/>
              </a:ext>
            </a:extLst>
          </p:cNvPr>
          <p:cNvCxnSpPr>
            <a:stCxn id="6" idx="3"/>
            <a:endCxn id="13" idx="3"/>
          </p:cNvCxnSpPr>
          <p:nvPr/>
        </p:nvCxnSpPr>
        <p:spPr>
          <a:xfrm>
            <a:off x="8533315" y="1162286"/>
            <a:ext cx="993548" cy="8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0BD7C1-E993-A045-8497-7BCF14139F75}"/>
              </a:ext>
            </a:extLst>
          </p:cNvPr>
          <p:cNvSpPr txBox="1"/>
          <p:nvPr/>
        </p:nvSpPr>
        <p:spPr>
          <a:xfrm>
            <a:off x="8576075" y="372335"/>
            <a:ext cx="123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if they are a caregiver or patient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E88762F-D061-9445-B5E2-5ACBE8B00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1339" y="615490"/>
            <a:ext cx="757238" cy="134620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6441EC-8DD7-9142-9D95-62F6ED07EF1B}"/>
              </a:ext>
            </a:extLst>
          </p:cNvPr>
          <p:cNvCxnSpPr>
            <a:stCxn id="13" idx="1"/>
            <a:endCxn id="22" idx="1"/>
          </p:cNvCxnSpPr>
          <p:nvPr/>
        </p:nvCxnSpPr>
        <p:spPr>
          <a:xfrm>
            <a:off x="10284101" y="1249348"/>
            <a:ext cx="757238" cy="3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BFF466-35CB-4449-BBCF-527FDB7CB063}"/>
              </a:ext>
            </a:extLst>
          </p:cNvPr>
          <p:cNvSpPr txBox="1"/>
          <p:nvPr/>
        </p:nvSpPr>
        <p:spPr>
          <a:xfrm>
            <a:off x="10284101" y="685726"/>
            <a:ext cx="75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Enters user ID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8FB69E-592E-774A-B677-D586FA065425}"/>
              </a:ext>
            </a:extLst>
          </p:cNvPr>
          <p:cNvCxnSpPr>
            <a:cxnSpLocks/>
          </p:cNvCxnSpPr>
          <p:nvPr/>
        </p:nvCxnSpPr>
        <p:spPr>
          <a:xfrm>
            <a:off x="5923722" y="1288591"/>
            <a:ext cx="0" cy="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E504255-22F1-1245-BC1D-B8D3E150BDC1}"/>
              </a:ext>
            </a:extLst>
          </p:cNvPr>
          <p:cNvSpPr txBox="1"/>
          <p:nvPr/>
        </p:nvSpPr>
        <p:spPr>
          <a:xfrm>
            <a:off x="5923722" y="1446977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is a patient and now logged in and sees problems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3EE598-3ED9-8B4C-918F-8DAC9249B13C}"/>
              </a:ext>
            </a:extLst>
          </p:cNvPr>
          <p:cNvCxnSpPr>
            <a:cxnSpLocks/>
          </p:cNvCxnSpPr>
          <p:nvPr/>
        </p:nvCxnSpPr>
        <p:spPr>
          <a:xfrm>
            <a:off x="6329287" y="2784385"/>
            <a:ext cx="1078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43401FB-374A-7A40-8DE9-53E18505EFF0}"/>
              </a:ext>
            </a:extLst>
          </p:cNvPr>
          <p:cNvSpPr txBox="1"/>
          <p:nvPr/>
        </p:nvSpPr>
        <p:spPr>
          <a:xfrm>
            <a:off x="6254846" y="2807181"/>
            <a:ext cx="124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can  select a problem to see more details </a:t>
            </a:r>
          </a:p>
        </p:txBody>
      </p:sp>
      <p:pic>
        <p:nvPicPr>
          <p:cNvPr id="41" name="Picture 4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41FE40B-1A60-0348-B77F-7BB25ADB5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882" y="2508486"/>
            <a:ext cx="757350" cy="1346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131C3E3-2EFB-EB4B-A90E-D5576BE5403A}"/>
              </a:ext>
            </a:extLst>
          </p:cNvPr>
          <p:cNvSpPr txBox="1"/>
          <p:nvPr/>
        </p:nvSpPr>
        <p:spPr>
          <a:xfrm>
            <a:off x="6162080" y="3576904"/>
            <a:ext cx="200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+ in top right corner to add a new problem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82D116A-6D9B-7E43-B23B-0DA15EAF5722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6162080" y="3576904"/>
            <a:ext cx="2652477" cy="277982"/>
          </a:xfrm>
          <a:prstGeom prst="bentConnector4">
            <a:avLst>
              <a:gd name="adj1" fmla="val 145"/>
              <a:gd name="adj2" fmla="val 182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BAF0C10-E375-1344-B05D-EAC60F371F84}"/>
              </a:ext>
            </a:extLst>
          </p:cNvPr>
          <p:cNvSpPr txBox="1"/>
          <p:nvPr/>
        </p:nvSpPr>
        <p:spPr>
          <a:xfrm>
            <a:off x="6089284" y="4147463"/>
            <a:ext cx="287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 add and returns to problem list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D181F159-AFDC-EB49-A031-3F7814DC70B6}"/>
              </a:ext>
            </a:extLst>
          </p:cNvPr>
          <p:cNvCxnSpPr>
            <a:cxnSpLocks/>
          </p:cNvCxnSpPr>
          <p:nvPr/>
        </p:nvCxnSpPr>
        <p:spPr>
          <a:xfrm rot="5400000" flipH="1">
            <a:off x="7260165" y="2218552"/>
            <a:ext cx="415178" cy="2898449"/>
          </a:xfrm>
          <a:prstGeom prst="bentConnector3">
            <a:avLst>
              <a:gd name="adj1" fmla="val -160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83E91FC-8565-6045-8096-72DF9DD85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469" y="2055241"/>
            <a:ext cx="756000" cy="1344000"/>
          </a:xfrm>
          <a:prstGeom prst="rect">
            <a:avLst/>
          </a:prstGeom>
        </p:spPr>
      </p:pic>
      <p:pic>
        <p:nvPicPr>
          <p:cNvPr id="75" name="Picture 7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F5E72E0-C97E-3243-A9A2-ECDFE65BA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1419" y="2080734"/>
            <a:ext cx="756000" cy="1344000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E8DC26-07D9-B348-A624-B8D9255B2CE8}"/>
              </a:ext>
            </a:extLst>
          </p:cNvPr>
          <p:cNvCxnSpPr>
            <a:cxnSpLocks/>
          </p:cNvCxnSpPr>
          <p:nvPr/>
        </p:nvCxnSpPr>
        <p:spPr>
          <a:xfrm>
            <a:off x="5764696" y="3460187"/>
            <a:ext cx="0" cy="187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E0DCF64-8FB1-CA45-8F82-1AD13394A2E7}"/>
              </a:ext>
            </a:extLst>
          </p:cNvPr>
          <p:cNvSpPr txBox="1"/>
          <p:nvPr/>
        </p:nvSpPr>
        <p:spPr>
          <a:xfrm>
            <a:off x="5830957" y="4689262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+ on bottom menu to add a new record </a:t>
            </a:r>
          </a:p>
        </p:txBody>
      </p:sp>
      <p:pic>
        <p:nvPicPr>
          <p:cNvPr id="83" name="Picture 8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5E4E676-E17C-2748-836C-6993604193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4730" y="5434567"/>
            <a:ext cx="757350" cy="13464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181A54E-FF81-2346-AB0A-A06AAA965003}"/>
              </a:ext>
            </a:extLst>
          </p:cNvPr>
          <p:cNvSpPr txBox="1"/>
          <p:nvPr/>
        </p:nvSpPr>
        <p:spPr>
          <a:xfrm>
            <a:off x="7903856" y="5599935"/>
            <a:ext cx="1344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‘problem name’ to select the problem to  add record to  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3D75926-5165-954B-B71E-A7A4884E86B1}"/>
              </a:ext>
            </a:extLst>
          </p:cNvPr>
          <p:cNvCxnSpPr>
            <a:cxnSpLocks/>
          </p:cNvCxnSpPr>
          <p:nvPr/>
        </p:nvCxnSpPr>
        <p:spPr>
          <a:xfrm>
            <a:off x="6254846" y="6127644"/>
            <a:ext cx="812653" cy="9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0793C48-046D-9848-8CFA-7BFC6A8148A0}"/>
              </a:ext>
            </a:extLst>
          </p:cNvPr>
          <p:cNvCxnSpPr/>
          <p:nvPr/>
        </p:nvCxnSpPr>
        <p:spPr>
          <a:xfrm flipV="1">
            <a:off x="6254846" y="3460187"/>
            <a:ext cx="3555543" cy="2384022"/>
          </a:xfrm>
          <a:prstGeom prst="bentConnector3">
            <a:avLst>
              <a:gd name="adj1" fmla="val 880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2FF196C-876B-5348-97D7-AABEF684A4D9}"/>
              </a:ext>
            </a:extLst>
          </p:cNvPr>
          <p:cNvSpPr txBox="1"/>
          <p:nvPr/>
        </p:nvSpPr>
        <p:spPr>
          <a:xfrm>
            <a:off x="10662720" y="2807181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the camera icon to launch the camera </a:t>
            </a:r>
          </a:p>
        </p:txBody>
      </p:sp>
      <p:pic>
        <p:nvPicPr>
          <p:cNvPr id="104" name="Picture 10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24DAA6CF-57ED-594F-B00A-74A36D3ECE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3989" y="3918809"/>
            <a:ext cx="756000" cy="1344000"/>
          </a:xfrm>
          <a:prstGeom prst="rect">
            <a:avLst/>
          </a:prstGeom>
        </p:spPr>
      </p:pic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85BA0537-090F-2741-A755-D2573E77C359}"/>
              </a:ext>
            </a:extLst>
          </p:cNvPr>
          <p:cNvCxnSpPr>
            <a:cxnSpLocks/>
          </p:cNvCxnSpPr>
          <p:nvPr/>
        </p:nvCxnSpPr>
        <p:spPr>
          <a:xfrm flipV="1">
            <a:off x="6301409" y="4743533"/>
            <a:ext cx="3508980" cy="85640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A3F3184-5E81-CD45-A938-D228ECE6F273}"/>
              </a:ext>
            </a:extLst>
          </p:cNvPr>
          <p:cNvSpPr txBox="1"/>
          <p:nvPr/>
        </p:nvSpPr>
        <p:spPr>
          <a:xfrm>
            <a:off x="10572848" y="4325771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geo-location to add a location </a:t>
            </a:r>
          </a:p>
        </p:txBody>
      </p:sp>
      <p:pic>
        <p:nvPicPr>
          <p:cNvPr id="110" name="Picture 109" descr="A close up of a person&#13;&#10;&#13;&#10;Description automatically generated">
            <a:extLst>
              <a:ext uri="{FF2B5EF4-FFF2-40B4-BE49-F238E27FC236}">
                <a16:creationId xmlns:a16="http://schemas.microsoft.com/office/drawing/2014/main" id="{782AD1D6-4C45-E64D-A09C-FA14EA935F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23150" y="5419337"/>
            <a:ext cx="756000" cy="1344000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BB7964-AC65-0546-A404-25B8DC8086EE}"/>
              </a:ext>
            </a:extLst>
          </p:cNvPr>
          <p:cNvCxnSpPr/>
          <p:nvPr/>
        </p:nvCxnSpPr>
        <p:spPr>
          <a:xfrm>
            <a:off x="6285469" y="6615598"/>
            <a:ext cx="3524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ADFCD50-AE38-854B-8D08-C933415D8AF9}"/>
              </a:ext>
            </a:extLst>
          </p:cNvPr>
          <p:cNvSpPr txBox="1"/>
          <p:nvPr/>
        </p:nvSpPr>
        <p:spPr>
          <a:xfrm>
            <a:off x="10591911" y="5478289"/>
            <a:ext cx="157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body location to choose a body location on a body image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8DFFEE-2DA6-7249-A201-835911EA10FA}"/>
              </a:ext>
            </a:extLst>
          </p:cNvPr>
          <p:cNvSpPr txBox="1"/>
          <p:nvPr/>
        </p:nvSpPr>
        <p:spPr>
          <a:xfrm>
            <a:off x="4075050" y="5335593"/>
            <a:ext cx="1283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can enter a title and description</a:t>
            </a:r>
          </a:p>
          <a:p>
            <a:r>
              <a:rPr lang="en-US" sz="1200" dirty="0"/>
              <a:t>User saves record by selecting save in the top right or add on the bottom 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BFEA5F8-9436-0345-AD12-1AE7A8CAC3C3}"/>
              </a:ext>
            </a:extLst>
          </p:cNvPr>
          <p:cNvSpPr/>
          <p:nvPr/>
        </p:nvSpPr>
        <p:spPr>
          <a:xfrm>
            <a:off x="7100287" y="5434566"/>
            <a:ext cx="795600" cy="1346400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 descr="A group of people standing in a train station&#13;&#10;&#13;&#10;Description automatically generated">
            <a:extLst>
              <a:ext uri="{FF2B5EF4-FFF2-40B4-BE49-F238E27FC236}">
                <a16:creationId xmlns:a16="http://schemas.microsoft.com/office/drawing/2014/main" id="{ABFC3477-6E7C-434A-AA79-2B4635CC2B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5911" y="2428635"/>
            <a:ext cx="756000" cy="13440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F197B29-0E43-0A41-A985-24ACBFB4CE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2056" y="5454445"/>
            <a:ext cx="757350" cy="1346400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0BB77DA-5127-C042-85FF-27DFD86B9B95}"/>
              </a:ext>
            </a:extLst>
          </p:cNvPr>
          <p:cNvCxnSpPr>
            <a:stCxn id="114" idx="0"/>
          </p:cNvCxnSpPr>
          <p:nvPr/>
        </p:nvCxnSpPr>
        <p:spPr>
          <a:xfrm flipV="1">
            <a:off x="4716699" y="4743533"/>
            <a:ext cx="0" cy="59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562D17C-6F9C-AB47-B0CA-298778E5FB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6899" y="3302756"/>
            <a:ext cx="759600" cy="134618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137A34DE-4E53-744C-8892-11E1BCB6D252}"/>
              </a:ext>
            </a:extLst>
          </p:cNvPr>
          <p:cNvSpPr txBox="1"/>
          <p:nvPr/>
        </p:nvSpPr>
        <p:spPr>
          <a:xfrm>
            <a:off x="3701262" y="3394458"/>
            <a:ext cx="728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sees records for that problem </a:t>
            </a:r>
          </a:p>
        </p:txBody>
      </p:sp>
      <p:pic>
        <p:nvPicPr>
          <p:cNvPr id="125" name="Picture 12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88D077-5C54-8A47-87F9-D099A7FEF4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6714" y="1587722"/>
            <a:ext cx="756000" cy="1344000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E6EB187-35F3-5248-BE34-F942DD60FE4F}"/>
              </a:ext>
            </a:extLst>
          </p:cNvPr>
          <p:cNvCxnSpPr/>
          <p:nvPr/>
        </p:nvCxnSpPr>
        <p:spPr>
          <a:xfrm flipV="1">
            <a:off x="4724714" y="2931722"/>
            <a:ext cx="0" cy="2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B2CC8A-D6D3-2146-AA14-14BEB0BAD2D1}"/>
              </a:ext>
            </a:extLst>
          </p:cNvPr>
          <p:cNvCxnSpPr/>
          <p:nvPr/>
        </p:nvCxnSpPr>
        <p:spPr>
          <a:xfrm flipH="1" flipV="1">
            <a:off x="5175315" y="2508486"/>
            <a:ext cx="354154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8291F3D-449A-9B48-9D48-AB0D9817A1D2}"/>
              </a:ext>
            </a:extLst>
          </p:cNvPr>
          <p:cNvSpPr txBox="1"/>
          <p:nvPr/>
        </p:nvSpPr>
        <p:spPr>
          <a:xfrm>
            <a:off x="3687473" y="1587722"/>
            <a:ext cx="715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magnify glass in bottom menu to search </a:t>
            </a:r>
          </a:p>
        </p:txBody>
      </p:sp>
      <p:pic>
        <p:nvPicPr>
          <p:cNvPr id="132" name="Picture 13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8FEF18F-B028-DE4D-955F-3F0CAD5373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20738" y="212087"/>
            <a:ext cx="757350" cy="13464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B32F5566-AAD8-434E-BD26-80E1D795939B}"/>
              </a:ext>
            </a:extLst>
          </p:cNvPr>
          <p:cNvSpPr txBox="1"/>
          <p:nvPr/>
        </p:nvSpPr>
        <p:spPr>
          <a:xfrm>
            <a:off x="2647222" y="276920"/>
            <a:ext cx="1048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keyword, geo-location or body location to search 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937CEF-DBEF-E743-A229-67E4189B9E8C}"/>
              </a:ext>
            </a:extLst>
          </p:cNvPr>
          <p:cNvCxnSpPr/>
          <p:nvPr/>
        </p:nvCxnSpPr>
        <p:spPr>
          <a:xfrm flipH="1" flipV="1">
            <a:off x="3196474" y="1558487"/>
            <a:ext cx="504788" cy="40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F9AB4E6-D1C3-9947-B1BD-BD8FE00E74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7117" y="214487"/>
            <a:ext cx="756000" cy="1344000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6CB266D-3D51-F54E-AD43-52F7BA8101ED}"/>
              </a:ext>
            </a:extLst>
          </p:cNvPr>
          <p:cNvCxnSpPr>
            <a:cxnSpLocks/>
          </p:cNvCxnSpPr>
          <p:nvPr/>
        </p:nvCxnSpPr>
        <p:spPr>
          <a:xfrm flipH="1">
            <a:off x="1548725" y="787833"/>
            <a:ext cx="30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C41C437-A20A-1B42-B22F-15D7811A0FFA}"/>
              </a:ext>
            </a:extLst>
          </p:cNvPr>
          <p:cNvSpPr txBox="1"/>
          <p:nvPr/>
        </p:nvSpPr>
        <p:spPr>
          <a:xfrm>
            <a:off x="34345" y="336827"/>
            <a:ext cx="751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for search term are returned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63A56E9-BFD4-3D40-A92C-A38E72B443F3}"/>
              </a:ext>
            </a:extLst>
          </p:cNvPr>
          <p:cNvCxnSpPr>
            <a:cxnSpLocks/>
          </p:cNvCxnSpPr>
          <p:nvPr/>
        </p:nvCxnSpPr>
        <p:spPr>
          <a:xfrm flipH="1" flipV="1">
            <a:off x="3091238" y="3100635"/>
            <a:ext cx="612743" cy="46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2A85786-1562-BC42-81F3-D449CBDC90EB}"/>
              </a:ext>
            </a:extLst>
          </p:cNvPr>
          <p:cNvSpPr txBox="1"/>
          <p:nvPr/>
        </p:nvSpPr>
        <p:spPr>
          <a:xfrm>
            <a:off x="1098377" y="1925312"/>
            <a:ext cx="1072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picture icon in top left to view photo slideshow for the problem</a:t>
            </a:r>
          </a:p>
        </p:txBody>
      </p:sp>
      <p:pic>
        <p:nvPicPr>
          <p:cNvPr id="146" name="Picture 145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FF4CF568-6BA8-004B-B796-1CFBB14844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15534" y="1870037"/>
            <a:ext cx="759600" cy="1346180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D625C3D-138F-D348-A3ED-392B7F725B9C}"/>
              </a:ext>
            </a:extLst>
          </p:cNvPr>
          <p:cNvCxnSpPr/>
          <p:nvPr/>
        </p:nvCxnSpPr>
        <p:spPr>
          <a:xfrm flipH="1">
            <a:off x="2894376" y="3896294"/>
            <a:ext cx="79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6FE4E0A-94C6-1F49-9A0D-356BC911D1A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15255" y="3346587"/>
            <a:ext cx="759600" cy="134618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05889437-7930-6A49-BC60-E2D974BADFDD}"/>
              </a:ext>
            </a:extLst>
          </p:cNvPr>
          <p:cNvSpPr txBox="1"/>
          <p:nvPr/>
        </p:nvSpPr>
        <p:spPr>
          <a:xfrm>
            <a:off x="865805" y="3453512"/>
            <a:ext cx="1235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comment icon in top right to view care provider comments for that problem 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7ED119C-FC04-A54E-99A8-58F16DA5808F}"/>
              </a:ext>
            </a:extLst>
          </p:cNvPr>
          <p:cNvCxnSpPr/>
          <p:nvPr/>
        </p:nvCxnSpPr>
        <p:spPr>
          <a:xfrm flipH="1">
            <a:off x="3582186" y="4648936"/>
            <a:ext cx="642637" cy="77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7BA19C55-6E6F-9E47-AFC9-58A4C034AAC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29106" y="4855163"/>
            <a:ext cx="756000" cy="134400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499D1BCB-60DD-BE4A-92FD-22A69A2E5ED3}"/>
              </a:ext>
            </a:extLst>
          </p:cNvPr>
          <p:cNvSpPr txBox="1"/>
          <p:nvPr/>
        </p:nvSpPr>
        <p:spPr>
          <a:xfrm>
            <a:off x="2276446" y="6224266"/>
            <a:ext cx="16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profile icon in bottom menu 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1DDC6D98-2D22-7648-ABA6-61B98AD5221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76474" y="4855163"/>
            <a:ext cx="756000" cy="1344000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F9C71A5-2C2B-2A42-A7D4-35F36590F9B0}"/>
              </a:ext>
            </a:extLst>
          </p:cNvPr>
          <p:cNvCxnSpPr/>
          <p:nvPr/>
        </p:nvCxnSpPr>
        <p:spPr>
          <a:xfrm flipH="1">
            <a:off x="2115255" y="5527163"/>
            <a:ext cx="49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B37ABEA-01BD-0643-8DC0-8FF0A92FD29B}"/>
              </a:ext>
            </a:extLst>
          </p:cNvPr>
          <p:cNvSpPr txBox="1"/>
          <p:nvPr/>
        </p:nvSpPr>
        <p:spPr>
          <a:xfrm>
            <a:off x="143605" y="4907437"/>
            <a:ext cx="123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pencil icon to edit name, phone or email </a:t>
            </a:r>
          </a:p>
        </p:txBody>
      </p:sp>
      <p:pic>
        <p:nvPicPr>
          <p:cNvPr id="165" name="Picture 16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78FE25CF-11FB-A143-B915-595148CB553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09270" y="96811"/>
            <a:ext cx="756000" cy="1344000"/>
          </a:xfrm>
          <a:prstGeom prst="rect">
            <a:avLst/>
          </a:prstGeom>
        </p:spPr>
      </p:pic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DCF30EC3-451F-474C-B55C-893644138E20}"/>
              </a:ext>
            </a:extLst>
          </p:cNvPr>
          <p:cNvCxnSpPr>
            <a:cxnSpLocks/>
          </p:cNvCxnSpPr>
          <p:nvPr/>
        </p:nvCxnSpPr>
        <p:spPr>
          <a:xfrm rot="10800000">
            <a:off x="4530445" y="1147395"/>
            <a:ext cx="999024" cy="983768"/>
          </a:xfrm>
          <a:prstGeom prst="bentConnector3">
            <a:avLst>
              <a:gd name="adj1" fmla="val 23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453FFBF-A1F3-6542-BF1C-7AB9413C989C}"/>
              </a:ext>
            </a:extLst>
          </p:cNvPr>
          <p:cNvSpPr txBox="1"/>
          <p:nvPr/>
        </p:nvSpPr>
        <p:spPr>
          <a:xfrm>
            <a:off x="4484051" y="-6306"/>
            <a:ext cx="874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selects map icon in top left to view all records on a map </a:t>
            </a:r>
          </a:p>
        </p:txBody>
      </p:sp>
    </p:spTree>
    <p:extLst>
      <p:ext uri="{BB962C8B-B14F-4D97-AF65-F5344CB8AC3E}">
        <p14:creationId xmlns:p14="http://schemas.microsoft.com/office/powerpoint/2010/main" val="55875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233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lipton</dc:creator>
  <cp:lastModifiedBy>debra lipton</cp:lastModifiedBy>
  <cp:revision>7</cp:revision>
  <dcterms:created xsi:type="dcterms:W3CDTF">2018-11-02T03:20:24Z</dcterms:created>
  <dcterms:modified xsi:type="dcterms:W3CDTF">2018-11-02T04:22:00Z</dcterms:modified>
</cp:coreProperties>
</file>