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/>
    <p:restoredTop sz="96353" autoAdjust="0"/>
  </p:normalViewPr>
  <p:slideViewPr>
    <p:cSldViewPr snapToGrid="0" snapToObjects="1">
      <p:cViewPr varScale="1">
        <p:scale>
          <a:sx n="96" d="100"/>
          <a:sy n="96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6B37-1776-9E4A-9D19-2514CCCC0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FF073-25BA-934C-A0B2-CA72A6681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32711-15EE-4B4A-B0B7-5C5EC7B2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36E70-B1CC-D04C-9000-0D5D65B9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ED41A-708A-C84C-9A61-51811F1B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9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3AA6-ECF1-5E43-B221-E6DA5DF7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0C9E2-A8BE-1048-AB71-08843103C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7B0B6-E7D2-BC4A-A549-2047CCE8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2E854-3BDB-1645-B338-6E2FC7CE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4412B-5CED-964F-9C80-D093DDAD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3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50CAA-C390-3E4E-846C-888CF5187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F1624-41D6-1D45-915E-01EDE4C7D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74146-C67E-534D-97BE-2AA866B4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2E142-DD9D-B442-BE31-EDDE9FB04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07A8F-10D5-2140-87C3-97FF6EDD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4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9C76-D93E-9C4C-977A-65946F02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FB697-B1D1-BD4B-9D3B-3AB88FDCF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58CE4-7870-E842-BD08-39E9EB4C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AE535-D38B-C941-9126-ABC68D4D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C0FAF-6455-0948-B7CD-561364E0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0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AD3F-E67A-0846-A9DC-08E99DC8F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A4B28-1AB8-5A4F-9710-E0A4776A1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05C4D-BCE5-804A-B502-53DA5E2E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7DFD8-E2E3-5449-8707-58A722C4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1212D-9199-4441-AF8F-3764E2B8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2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EA21-2B82-3E43-941F-3F8A240A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55D83-9622-D049-A83F-360832E73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181E8-33AA-784F-8BF0-B1CA8A431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27514-ABF4-C541-9201-0AA5C5CE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65DCE-435E-9644-8A34-9D794819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27481-B18E-444C-B847-E084BAEA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2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00C0-B5A4-1549-92F7-82FA9EDD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1198F-D7D4-3040-9DC3-67131F9B9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E9704-9B64-694D-BEEE-1A65BD9BD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498AF-31B9-B24A-BCFF-2D51B5DEA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AB6B2F-44C7-FA4D-8DDD-C467336E0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D21EF-D6A4-F846-B936-6B8B6F90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59838A-1FE6-724F-AA50-494FE9F5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B13C2-F037-7547-A022-70C1DDF7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0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8F3DF-6DAE-4140-8125-052A2229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9F986-7066-D04A-843F-A68D4A78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03A61-AA85-1A4B-BA0C-88EB58D8A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46268-F0BF-3A4E-AD8D-8FE9D35D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6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77E90-FDED-0F4E-8BD3-C899CD02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C2862-8E2F-B94F-A1F6-46919019D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D6561-424A-9046-8539-D52DE65F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4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4BBD-F60C-AA4F-A5D7-24357909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E681C-D4E9-944E-937E-7EC19617E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6313C-B21E-544A-BC91-E8E7150A3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86770-D1DD-7749-8320-D3621779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85022-81B9-2B45-8E91-E96C38B2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023EF-26F2-C541-AA6A-17C61B56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6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9459-943E-6F42-A42E-EE8576091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84D1A-96DB-964A-BD11-C0905987F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E4045-1FD0-6146-A7AE-64CF9B56A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3AF53-D683-5246-A343-F2638BE9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625EC-9577-F44A-9EE0-40393086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8E171-26D0-0E4B-9143-B256D9D6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8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FC3AFF-1768-3846-B543-138DDB07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C2F6C-CC8A-9646-9808-E1AB90BDE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C484A-7D02-1443-944B-3D482219A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9C019-5B1A-6048-8365-758FE9161D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161C6-542D-CD4F-A499-F6F06B467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F1A8F-C23D-5644-9691-7394F713E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8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AB14F8C-B873-6641-82B5-7BFA600F10C5}"/>
              </a:ext>
            </a:extLst>
          </p:cNvPr>
          <p:cNvCxnSpPr>
            <a:stCxn id="131" idx="1"/>
          </p:cNvCxnSpPr>
          <p:nvPr/>
        </p:nvCxnSpPr>
        <p:spPr>
          <a:xfrm flipH="1">
            <a:off x="10165780" y="3285361"/>
            <a:ext cx="586775" cy="2185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C4C23B7-692D-9441-A116-797BB9DF9666}"/>
              </a:ext>
            </a:extLst>
          </p:cNvPr>
          <p:cNvCxnSpPr>
            <a:stCxn id="74" idx="0"/>
            <a:endCxn id="142" idx="2"/>
          </p:cNvCxnSpPr>
          <p:nvPr/>
        </p:nvCxnSpPr>
        <p:spPr>
          <a:xfrm flipH="1" flipV="1">
            <a:off x="9719682" y="3939439"/>
            <a:ext cx="278293" cy="1542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B45A110-C99F-FF48-AAC2-FBC19B72B629}"/>
              </a:ext>
            </a:extLst>
          </p:cNvPr>
          <p:cNvSpPr txBox="1"/>
          <p:nvPr/>
        </p:nvSpPr>
        <p:spPr>
          <a:xfrm>
            <a:off x="6301409" y="13662"/>
            <a:ext cx="157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 opens the app and encounters the login screen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A09CD283-9FD5-FC4E-8EA0-CF36A2614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077" y="171135"/>
            <a:ext cx="757238" cy="13462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F120AB-2141-7245-A94B-FE99FAD1011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58922" y="844235"/>
            <a:ext cx="1417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9487BD-0FEC-D248-86B1-6BD8787D8BD3}"/>
              </a:ext>
            </a:extLst>
          </p:cNvPr>
          <p:cNvSpPr txBox="1"/>
          <p:nvPr/>
        </p:nvSpPr>
        <p:spPr>
          <a:xfrm>
            <a:off x="6331772" y="817466"/>
            <a:ext cx="1577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sign up</a:t>
            </a:r>
          </a:p>
        </p:txBody>
      </p:sp>
      <p:pic>
        <p:nvPicPr>
          <p:cNvPr id="13" name="Picture 12" descr="A screen shot of a computer&#10;&#10;Description automatically generated">
            <a:extLst>
              <a:ext uri="{FF2B5EF4-FFF2-40B4-BE49-F238E27FC236}">
                <a16:creationId xmlns:a16="http://schemas.microsoft.com/office/drawing/2014/main" id="{C2355CC2-8C8D-0749-83C0-5BB977DD2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474530" y="171320"/>
            <a:ext cx="757238" cy="13462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DDC92E-97A3-7E42-8BE0-75441F85575C}"/>
              </a:ext>
            </a:extLst>
          </p:cNvPr>
          <p:cNvCxnSpPr>
            <a:stCxn id="6" idx="3"/>
            <a:endCxn id="13" idx="3"/>
          </p:cNvCxnSpPr>
          <p:nvPr/>
        </p:nvCxnSpPr>
        <p:spPr>
          <a:xfrm>
            <a:off x="8533315" y="844235"/>
            <a:ext cx="941215" cy="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0BD7C1-E993-A045-8497-7BCF14139F75}"/>
              </a:ext>
            </a:extLst>
          </p:cNvPr>
          <p:cNvSpPr txBox="1"/>
          <p:nvPr/>
        </p:nvSpPr>
        <p:spPr>
          <a:xfrm>
            <a:off x="8576075" y="62577"/>
            <a:ext cx="1234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if they are a caregiver or patient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E88762F-D061-9445-B5E2-5ACBE8B00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1339" y="171135"/>
            <a:ext cx="757238" cy="1346201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6441EC-8DD7-9142-9D95-62F6ED07EF1B}"/>
              </a:ext>
            </a:extLst>
          </p:cNvPr>
          <p:cNvCxnSpPr>
            <a:stCxn id="13" idx="1"/>
            <a:endCxn id="22" idx="1"/>
          </p:cNvCxnSpPr>
          <p:nvPr/>
        </p:nvCxnSpPr>
        <p:spPr>
          <a:xfrm flipV="1">
            <a:off x="10231768" y="844236"/>
            <a:ext cx="809571" cy="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BBFF466-35CB-4449-BBCF-527FDB7CB063}"/>
              </a:ext>
            </a:extLst>
          </p:cNvPr>
          <p:cNvSpPr txBox="1"/>
          <p:nvPr/>
        </p:nvSpPr>
        <p:spPr>
          <a:xfrm>
            <a:off x="10326861" y="394423"/>
            <a:ext cx="75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Enters user ID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8FB69E-592E-774A-B677-D586FA065425}"/>
              </a:ext>
            </a:extLst>
          </p:cNvPr>
          <p:cNvCxnSpPr>
            <a:cxnSpLocks/>
          </p:cNvCxnSpPr>
          <p:nvPr/>
        </p:nvCxnSpPr>
        <p:spPr>
          <a:xfrm>
            <a:off x="5923722" y="1288591"/>
            <a:ext cx="0" cy="54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E504255-22F1-1245-BC1D-B8D3E150BDC1}"/>
              </a:ext>
            </a:extLst>
          </p:cNvPr>
          <p:cNvSpPr txBox="1"/>
          <p:nvPr/>
        </p:nvSpPr>
        <p:spPr>
          <a:xfrm>
            <a:off x="5923722" y="1446977"/>
            <a:ext cx="157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is a patient and now logged in and sees problems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63EE598-3ED9-8B4C-918F-8DAC9249B13C}"/>
              </a:ext>
            </a:extLst>
          </p:cNvPr>
          <p:cNvCxnSpPr>
            <a:cxnSpLocks/>
          </p:cNvCxnSpPr>
          <p:nvPr/>
        </p:nvCxnSpPr>
        <p:spPr>
          <a:xfrm>
            <a:off x="6329287" y="2784385"/>
            <a:ext cx="1078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43401FB-374A-7A40-8DE9-53E18505EFF0}"/>
              </a:ext>
            </a:extLst>
          </p:cNvPr>
          <p:cNvSpPr txBox="1"/>
          <p:nvPr/>
        </p:nvSpPr>
        <p:spPr>
          <a:xfrm>
            <a:off x="6254846" y="2807181"/>
            <a:ext cx="124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can  select a problem to see more details </a:t>
            </a:r>
          </a:p>
        </p:txBody>
      </p:sp>
      <p:pic>
        <p:nvPicPr>
          <p:cNvPr id="41" name="Picture 4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1FE40B-1A60-0348-B77F-7BB25ADB5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919" y="2487854"/>
            <a:ext cx="757350" cy="1346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131C3E3-2EFB-EB4B-A90E-D5576BE5403A}"/>
              </a:ext>
            </a:extLst>
          </p:cNvPr>
          <p:cNvSpPr txBox="1"/>
          <p:nvPr/>
        </p:nvSpPr>
        <p:spPr>
          <a:xfrm>
            <a:off x="6162080" y="3576904"/>
            <a:ext cx="200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+ in top right corner to add a new problem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A82D116A-6D9B-7E43-B23B-0DA15EAF5722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6026117" y="3556272"/>
            <a:ext cx="2652477" cy="277982"/>
          </a:xfrm>
          <a:prstGeom prst="bentConnector4">
            <a:avLst>
              <a:gd name="adj1" fmla="val 145"/>
              <a:gd name="adj2" fmla="val 1822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BAF0C10-E375-1344-B05D-EAC60F371F84}"/>
              </a:ext>
            </a:extLst>
          </p:cNvPr>
          <p:cNvSpPr txBox="1"/>
          <p:nvPr/>
        </p:nvSpPr>
        <p:spPr>
          <a:xfrm>
            <a:off x="6060181" y="4227458"/>
            <a:ext cx="287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 add and returns to problem list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D181F159-AFDC-EB49-A031-3F7814DC70B6}"/>
              </a:ext>
            </a:extLst>
          </p:cNvPr>
          <p:cNvCxnSpPr>
            <a:cxnSpLocks/>
          </p:cNvCxnSpPr>
          <p:nvPr/>
        </p:nvCxnSpPr>
        <p:spPr>
          <a:xfrm rot="5400000" flipH="1">
            <a:off x="7260165" y="2218552"/>
            <a:ext cx="415178" cy="2898449"/>
          </a:xfrm>
          <a:prstGeom prst="bentConnector3">
            <a:avLst>
              <a:gd name="adj1" fmla="val -160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3E91FC-8565-6045-8096-72DF9DD85D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469" y="2055241"/>
            <a:ext cx="756000" cy="1344000"/>
          </a:xfrm>
          <a:prstGeom prst="rect">
            <a:avLst/>
          </a:prstGeom>
        </p:spPr>
      </p:pic>
      <p:pic>
        <p:nvPicPr>
          <p:cNvPr id="75" name="Picture 7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5E72E0-C97E-3243-A9A2-ECDFE65BA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8775" y="2066849"/>
            <a:ext cx="756000" cy="1344000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1E8DC26-07D9-B348-A624-B8D9255B2CE8}"/>
              </a:ext>
            </a:extLst>
          </p:cNvPr>
          <p:cNvCxnSpPr>
            <a:cxnSpLocks/>
          </p:cNvCxnSpPr>
          <p:nvPr/>
        </p:nvCxnSpPr>
        <p:spPr>
          <a:xfrm>
            <a:off x="5764696" y="3460187"/>
            <a:ext cx="0" cy="187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E0DCF64-8FB1-CA45-8F82-1AD13394A2E7}"/>
              </a:ext>
            </a:extLst>
          </p:cNvPr>
          <p:cNvSpPr txBox="1"/>
          <p:nvPr/>
        </p:nvSpPr>
        <p:spPr>
          <a:xfrm>
            <a:off x="5830957" y="4689262"/>
            <a:ext cx="157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+ on bottom menu to add a new record </a:t>
            </a:r>
          </a:p>
        </p:txBody>
      </p:sp>
      <p:pic>
        <p:nvPicPr>
          <p:cNvPr id="83" name="Picture 8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E4E676-E17C-2748-836C-6993604193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4730" y="5434567"/>
            <a:ext cx="757350" cy="1346400"/>
          </a:xfrm>
          <a:prstGeom prst="rect">
            <a:avLst/>
          </a:prstGeom>
        </p:spPr>
      </p:pic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3D75926-5165-954B-B71E-A7A4884E86B1}"/>
              </a:ext>
            </a:extLst>
          </p:cNvPr>
          <p:cNvCxnSpPr>
            <a:cxnSpLocks/>
          </p:cNvCxnSpPr>
          <p:nvPr/>
        </p:nvCxnSpPr>
        <p:spPr>
          <a:xfrm>
            <a:off x="6254846" y="6127644"/>
            <a:ext cx="641170" cy="91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2FF196C-876B-5348-97D7-AABEF684A4D9}"/>
              </a:ext>
            </a:extLst>
          </p:cNvPr>
          <p:cNvSpPr txBox="1"/>
          <p:nvPr/>
        </p:nvSpPr>
        <p:spPr>
          <a:xfrm>
            <a:off x="9403303" y="1523091"/>
            <a:ext cx="1577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the camera icon to launch the camera to add a photo to a record </a:t>
            </a:r>
          </a:p>
        </p:txBody>
      </p:sp>
      <p:pic>
        <p:nvPicPr>
          <p:cNvPr id="104" name="Picture 103" descr="A picture containing text&#10;&#10;Description automatically generated">
            <a:extLst>
              <a:ext uri="{FF2B5EF4-FFF2-40B4-BE49-F238E27FC236}">
                <a16:creationId xmlns:a16="http://schemas.microsoft.com/office/drawing/2014/main" id="{24DAA6CF-57ED-594F-B00A-74A36D3ECE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6979" y="4134587"/>
            <a:ext cx="756000" cy="1344000"/>
          </a:xfrm>
          <a:prstGeom prst="rect">
            <a:avLst/>
          </a:prstGeom>
        </p:spPr>
      </p:pic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85BA0537-090F-2741-A755-D2573E77C359}"/>
              </a:ext>
            </a:extLst>
          </p:cNvPr>
          <p:cNvCxnSpPr>
            <a:cxnSpLocks/>
            <a:endCxn id="104" idx="1"/>
          </p:cNvCxnSpPr>
          <p:nvPr/>
        </p:nvCxnSpPr>
        <p:spPr>
          <a:xfrm flipV="1">
            <a:off x="6242085" y="4806587"/>
            <a:ext cx="2674894" cy="77073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CA3F3184-5E81-CD45-A938-D228ECE6F273}"/>
              </a:ext>
            </a:extLst>
          </p:cNvPr>
          <p:cNvSpPr txBox="1"/>
          <p:nvPr/>
        </p:nvSpPr>
        <p:spPr>
          <a:xfrm>
            <a:off x="9637488" y="4429676"/>
            <a:ext cx="1056584" cy="830997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geo-location to add a location 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BB7964-AC65-0546-A404-25B8DC8086EE}"/>
              </a:ext>
            </a:extLst>
          </p:cNvPr>
          <p:cNvCxnSpPr>
            <a:cxnSpLocks/>
          </p:cNvCxnSpPr>
          <p:nvPr/>
        </p:nvCxnSpPr>
        <p:spPr>
          <a:xfrm>
            <a:off x="6285469" y="6721614"/>
            <a:ext cx="33520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728DFFEE-2DA6-7249-A201-835911EA10FA}"/>
              </a:ext>
            </a:extLst>
          </p:cNvPr>
          <p:cNvSpPr txBox="1"/>
          <p:nvPr/>
        </p:nvSpPr>
        <p:spPr>
          <a:xfrm>
            <a:off x="4049822" y="5255640"/>
            <a:ext cx="12832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can enter a title and description</a:t>
            </a:r>
          </a:p>
          <a:p>
            <a:r>
              <a:rPr lang="en-US" sz="1200" dirty="0"/>
              <a:t>User saves record by selecting save in the top right or add on the bottom  </a:t>
            </a:r>
          </a:p>
        </p:txBody>
      </p:sp>
      <p:pic>
        <p:nvPicPr>
          <p:cNvPr id="116" name="Picture 115" descr="A group of people standing in a train station&#10;&#10;Description automatically generated">
            <a:extLst>
              <a:ext uri="{FF2B5EF4-FFF2-40B4-BE49-F238E27FC236}">
                <a16:creationId xmlns:a16="http://schemas.microsoft.com/office/drawing/2014/main" id="{ABFC3477-6E7C-434A-AA79-2B4635CC2B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6763" y="1049410"/>
            <a:ext cx="756000" cy="1344000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B648ECB2-CE52-0E46-A1F1-D53236275EF8}"/>
              </a:ext>
            </a:extLst>
          </p:cNvPr>
          <p:cNvGrpSpPr/>
          <p:nvPr/>
        </p:nvGrpSpPr>
        <p:grpSpPr>
          <a:xfrm>
            <a:off x="6938034" y="5278503"/>
            <a:ext cx="851837" cy="1403074"/>
            <a:chOff x="7057302" y="5411023"/>
            <a:chExt cx="851837" cy="1403074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BFEA5F8-9436-0345-AD12-1AE7A8CAC3C3}"/>
                </a:ext>
              </a:extLst>
            </p:cNvPr>
            <p:cNvSpPr/>
            <p:nvPr/>
          </p:nvSpPr>
          <p:spPr>
            <a:xfrm>
              <a:off x="7057302" y="5411023"/>
              <a:ext cx="851837" cy="1369943"/>
            </a:xfrm>
            <a:prstGeom prst="rect">
              <a:avLst/>
            </a:prstGeom>
            <a:solidFill>
              <a:schemeClr val="lt1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0F197B29-0E43-0A41-A985-24ACBFB4C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122056" y="5467697"/>
              <a:ext cx="757350" cy="1346400"/>
            </a:xfrm>
            <a:prstGeom prst="rect">
              <a:avLst/>
            </a:prstGeom>
            <a:solidFill>
              <a:schemeClr val="bg1">
                <a:alpha val="36000"/>
              </a:schemeClr>
            </a:solidFill>
          </p:spPr>
        </p:pic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0BB77DA-5127-C042-85FF-27DFD86B9B95}"/>
              </a:ext>
            </a:extLst>
          </p:cNvPr>
          <p:cNvCxnSpPr>
            <a:cxnSpLocks/>
          </p:cNvCxnSpPr>
          <p:nvPr/>
        </p:nvCxnSpPr>
        <p:spPr>
          <a:xfrm flipV="1">
            <a:off x="4504142" y="4689262"/>
            <a:ext cx="0" cy="59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1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62D17C-6F9C-AB47-B0CA-298778E5FB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30304" y="3202276"/>
            <a:ext cx="759600" cy="134618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137A34DE-4E53-744C-8892-11E1BCB6D252}"/>
              </a:ext>
            </a:extLst>
          </p:cNvPr>
          <p:cNvSpPr txBox="1"/>
          <p:nvPr/>
        </p:nvSpPr>
        <p:spPr>
          <a:xfrm>
            <a:off x="3277753" y="3232270"/>
            <a:ext cx="728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sees records for that problem </a:t>
            </a:r>
          </a:p>
        </p:txBody>
      </p:sp>
      <p:pic>
        <p:nvPicPr>
          <p:cNvPr id="125" name="Picture 1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88D077-5C54-8A47-87F9-D099A7FEF4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46714" y="1587722"/>
            <a:ext cx="756000" cy="1344000"/>
          </a:xfrm>
          <a:prstGeom prst="rect">
            <a:avLst/>
          </a:prstGeom>
        </p:spPr>
      </p:pic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E6EB187-35F3-5248-BE34-F942DD60FE4F}"/>
              </a:ext>
            </a:extLst>
          </p:cNvPr>
          <p:cNvCxnSpPr/>
          <p:nvPr/>
        </p:nvCxnSpPr>
        <p:spPr>
          <a:xfrm flipV="1">
            <a:off x="4724714" y="2931722"/>
            <a:ext cx="0" cy="24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0B2CC8A-D6D3-2146-AA14-14BEB0BAD2D1}"/>
              </a:ext>
            </a:extLst>
          </p:cNvPr>
          <p:cNvCxnSpPr/>
          <p:nvPr/>
        </p:nvCxnSpPr>
        <p:spPr>
          <a:xfrm flipH="1" flipV="1">
            <a:off x="5175315" y="2508486"/>
            <a:ext cx="354154" cy="21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8291F3D-449A-9B48-9D48-AB0D9817A1D2}"/>
              </a:ext>
            </a:extLst>
          </p:cNvPr>
          <p:cNvSpPr txBox="1"/>
          <p:nvPr/>
        </p:nvSpPr>
        <p:spPr>
          <a:xfrm>
            <a:off x="3687473" y="1587722"/>
            <a:ext cx="7159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magnify glass in bottom menu to search </a:t>
            </a:r>
          </a:p>
        </p:txBody>
      </p:sp>
      <p:pic>
        <p:nvPicPr>
          <p:cNvPr id="132" name="Picture 1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FEF18F-B028-DE4D-955F-3F0CAD5373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20738" y="212087"/>
            <a:ext cx="757350" cy="1346400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B32F5566-AAD8-434E-BD26-80E1D795939B}"/>
              </a:ext>
            </a:extLst>
          </p:cNvPr>
          <p:cNvSpPr txBox="1"/>
          <p:nvPr/>
        </p:nvSpPr>
        <p:spPr>
          <a:xfrm>
            <a:off x="2647222" y="276920"/>
            <a:ext cx="1048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keyword, geo-location or body location to search 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B937CEF-DBEF-E743-A229-67E4189B9E8C}"/>
              </a:ext>
            </a:extLst>
          </p:cNvPr>
          <p:cNvCxnSpPr/>
          <p:nvPr/>
        </p:nvCxnSpPr>
        <p:spPr>
          <a:xfrm flipH="1" flipV="1">
            <a:off x="3196474" y="1558487"/>
            <a:ext cx="504788" cy="403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9AB4E6-D1C3-9947-B1BD-BD8FE00E744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7117" y="214487"/>
            <a:ext cx="756000" cy="1344000"/>
          </a:xfrm>
          <a:prstGeom prst="rect">
            <a:avLst/>
          </a:prstGeom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6CB266D-3D51-F54E-AD43-52F7BA8101ED}"/>
              </a:ext>
            </a:extLst>
          </p:cNvPr>
          <p:cNvCxnSpPr>
            <a:cxnSpLocks/>
          </p:cNvCxnSpPr>
          <p:nvPr/>
        </p:nvCxnSpPr>
        <p:spPr>
          <a:xfrm flipH="1">
            <a:off x="1548725" y="787833"/>
            <a:ext cx="308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9C41C437-A20A-1B42-B22F-15D7811A0FFA}"/>
              </a:ext>
            </a:extLst>
          </p:cNvPr>
          <p:cNvSpPr txBox="1"/>
          <p:nvPr/>
        </p:nvSpPr>
        <p:spPr>
          <a:xfrm>
            <a:off x="34345" y="336827"/>
            <a:ext cx="751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Results for search term are returned 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63A56E9-BFD4-3D40-A92C-A38E72B443F3}"/>
              </a:ext>
            </a:extLst>
          </p:cNvPr>
          <p:cNvCxnSpPr>
            <a:cxnSpLocks/>
          </p:cNvCxnSpPr>
          <p:nvPr/>
        </p:nvCxnSpPr>
        <p:spPr>
          <a:xfrm flipH="1" flipV="1">
            <a:off x="2343141" y="2680199"/>
            <a:ext cx="1513338" cy="63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42A85786-1562-BC42-81F3-D449CBDC90EB}"/>
              </a:ext>
            </a:extLst>
          </p:cNvPr>
          <p:cNvSpPr txBox="1"/>
          <p:nvPr/>
        </p:nvSpPr>
        <p:spPr>
          <a:xfrm>
            <a:off x="488776" y="1925312"/>
            <a:ext cx="1072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picture icon in top left to view photo slideshow for the problem</a:t>
            </a:r>
          </a:p>
        </p:txBody>
      </p:sp>
      <p:pic>
        <p:nvPicPr>
          <p:cNvPr id="146" name="Picture 145" descr="A close up of a sign&#10;&#10;Description automatically generated">
            <a:extLst>
              <a:ext uri="{FF2B5EF4-FFF2-40B4-BE49-F238E27FC236}">
                <a16:creationId xmlns:a16="http://schemas.microsoft.com/office/drawing/2014/main" id="{FF4CF568-6BA8-004B-B796-1CFBB14844C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05933" y="1870037"/>
            <a:ext cx="759600" cy="1346180"/>
          </a:xfrm>
          <a:prstGeom prst="rect">
            <a:avLst/>
          </a:prstGeom>
        </p:spPr>
      </p:pic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ED625C3D-138F-D348-A3ED-392B7F725B9C}"/>
              </a:ext>
            </a:extLst>
          </p:cNvPr>
          <p:cNvCxnSpPr/>
          <p:nvPr/>
        </p:nvCxnSpPr>
        <p:spPr>
          <a:xfrm flipH="1">
            <a:off x="2372580" y="4038569"/>
            <a:ext cx="793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FE4E0A-94C6-1F49-9A0D-356BC911D1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05654" y="3346587"/>
            <a:ext cx="759600" cy="1346180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05889437-7930-6A49-BC60-E2D974BADFDD}"/>
              </a:ext>
            </a:extLst>
          </p:cNvPr>
          <p:cNvSpPr txBox="1"/>
          <p:nvPr/>
        </p:nvSpPr>
        <p:spPr>
          <a:xfrm>
            <a:off x="256204" y="3453512"/>
            <a:ext cx="1235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comment icon in top right to view care provider comments for that problem 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7ED119C-FC04-A54E-99A8-58F16DA5808F}"/>
              </a:ext>
            </a:extLst>
          </p:cNvPr>
          <p:cNvCxnSpPr/>
          <p:nvPr/>
        </p:nvCxnSpPr>
        <p:spPr>
          <a:xfrm flipH="1">
            <a:off x="3582186" y="4648936"/>
            <a:ext cx="642637" cy="77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 descr="A screenshot of a computer&#10;&#10;Description automatically generated">
            <a:extLst>
              <a:ext uri="{FF2B5EF4-FFF2-40B4-BE49-F238E27FC236}">
                <a16:creationId xmlns:a16="http://schemas.microsoft.com/office/drawing/2014/main" id="{7BA19C55-6E6F-9E47-AFC9-58A4C034AAC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29106" y="4855163"/>
            <a:ext cx="756000" cy="1344000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499D1BCB-60DD-BE4A-92FD-22A69A2E5ED3}"/>
              </a:ext>
            </a:extLst>
          </p:cNvPr>
          <p:cNvSpPr txBox="1"/>
          <p:nvPr/>
        </p:nvSpPr>
        <p:spPr>
          <a:xfrm>
            <a:off x="2276446" y="6224266"/>
            <a:ext cx="1636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profile icon in bottom menu </a:t>
            </a:r>
          </a:p>
        </p:txBody>
      </p:sp>
      <p:pic>
        <p:nvPicPr>
          <p:cNvPr id="159" name="Picture 158">
            <a:extLst>
              <a:ext uri="{FF2B5EF4-FFF2-40B4-BE49-F238E27FC236}">
                <a16:creationId xmlns:a16="http://schemas.microsoft.com/office/drawing/2014/main" id="{1DDC6D98-2D22-7648-ABA6-61B98AD5221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76474" y="4855163"/>
            <a:ext cx="756000" cy="1344000"/>
          </a:xfrm>
          <a:prstGeom prst="rect">
            <a:avLst/>
          </a:prstGeom>
        </p:spPr>
      </p:pic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F9C71A5-2C2B-2A42-A7D4-35F36590F9B0}"/>
              </a:ext>
            </a:extLst>
          </p:cNvPr>
          <p:cNvCxnSpPr/>
          <p:nvPr/>
        </p:nvCxnSpPr>
        <p:spPr>
          <a:xfrm flipH="1">
            <a:off x="2115255" y="5527163"/>
            <a:ext cx="490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B37ABEA-01BD-0643-8DC0-8FF0A92FD29B}"/>
              </a:ext>
            </a:extLst>
          </p:cNvPr>
          <p:cNvSpPr txBox="1"/>
          <p:nvPr/>
        </p:nvSpPr>
        <p:spPr>
          <a:xfrm>
            <a:off x="143605" y="4907437"/>
            <a:ext cx="1235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pencil icon to edit name, phone or email </a:t>
            </a:r>
          </a:p>
        </p:txBody>
      </p:sp>
      <p:pic>
        <p:nvPicPr>
          <p:cNvPr id="165" name="Picture 164" descr="A close up of a map&#10;&#10;Description automatically generated">
            <a:extLst>
              <a:ext uri="{FF2B5EF4-FFF2-40B4-BE49-F238E27FC236}">
                <a16:creationId xmlns:a16="http://schemas.microsoft.com/office/drawing/2014/main" id="{78FE25CF-11FB-A143-B915-595148CB553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709270" y="96811"/>
            <a:ext cx="756000" cy="1344000"/>
          </a:xfrm>
          <a:prstGeom prst="rect">
            <a:avLst/>
          </a:prstGeom>
        </p:spPr>
      </p:pic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DCF30EC3-451F-474C-B55C-893644138E20}"/>
              </a:ext>
            </a:extLst>
          </p:cNvPr>
          <p:cNvCxnSpPr>
            <a:cxnSpLocks/>
          </p:cNvCxnSpPr>
          <p:nvPr/>
        </p:nvCxnSpPr>
        <p:spPr>
          <a:xfrm rot="10800000">
            <a:off x="4530445" y="1147395"/>
            <a:ext cx="999024" cy="983768"/>
          </a:xfrm>
          <a:prstGeom prst="bentConnector3">
            <a:avLst>
              <a:gd name="adj1" fmla="val 23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453FFBF-A1F3-6542-BF1C-7AB9413C989C}"/>
              </a:ext>
            </a:extLst>
          </p:cNvPr>
          <p:cNvSpPr txBox="1"/>
          <p:nvPr/>
        </p:nvSpPr>
        <p:spPr>
          <a:xfrm>
            <a:off x="4484051" y="-6306"/>
            <a:ext cx="8742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map icon in top left to view all records on a map </a:t>
            </a:r>
          </a:p>
        </p:txBody>
      </p:sp>
      <p:pic>
        <p:nvPicPr>
          <p:cNvPr id="12" name="Picture 11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93AE0F1-058D-1940-A869-A5850307EC6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479" y="45994"/>
            <a:ext cx="692550" cy="1231200"/>
          </a:xfrm>
          <a:prstGeom prst="rect">
            <a:avLst/>
          </a:prstGeom>
        </p:spPr>
      </p:pic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7954A515-F9E7-7242-B172-12E2D55F1FA8}"/>
              </a:ext>
            </a:extLst>
          </p:cNvPr>
          <p:cNvCxnSpPr>
            <a:cxnSpLocks/>
            <a:stCxn id="74" idx="3"/>
            <a:endCxn id="56" idx="1"/>
          </p:cNvCxnSpPr>
          <p:nvPr/>
        </p:nvCxnSpPr>
        <p:spPr>
          <a:xfrm flipV="1">
            <a:off x="10376650" y="6151787"/>
            <a:ext cx="259903" cy="299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close up of a person&#13;&#10;&#13;&#10;Description automatically generated">
            <a:extLst>
              <a:ext uri="{FF2B5EF4-FFF2-40B4-BE49-F238E27FC236}">
                <a16:creationId xmlns:a16="http://schemas.microsoft.com/office/drawing/2014/main" id="{B1DA7CD5-35C3-0845-B3D9-E882B01D606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636553" y="5478587"/>
            <a:ext cx="757350" cy="1346400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D3EC1DFA-0702-3B46-89E3-75312AE247F2}"/>
              </a:ext>
            </a:extLst>
          </p:cNvPr>
          <p:cNvSpPr txBox="1"/>
          <p:nvPr/>
        </p:nvSpPr>
        <p:spPr>
          <a:xfrm>
            <a:off x="11369213" y="5470918"/>
            <a:ext cx="7981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location on default body photo </a:t>
            </a:r>
          </a:p>
        </p:txBody>
      </p:sp>
      <p:pic>
        <p:nvPicPr>
          <p:cNvPr id="68" name="Picture 67" descr="A picture containing monitor, person, holding, screen&#13;&#10;&#13;&#10;Description automatically generated">
            <a:extLst>
              <a:ext uri="{FF2B5EF4-FFF2-40B4-BE49-F238E27FC236}">
                <a16:creationId xmlns:a16="http://schemas.microsoft.com/office/drawing/2014/main" id="{4D76FE5D-9ECB-0C4D-A15E-ECCA1FECDD8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640010" y="4036837"/>
            <a:ext cx="756000" cy="1344000"/>
          </a:xfrm>
          <a:prstGeom prst="rect">
            <a:avLst/>
          </a:prstGeom>
        </p:spPr>
      </p:pic>
      <p:pic>
        <p:nvPicPr>
          <p:cNvPr id="74" name="Picture 73" descr="A close up of a person&#13;&#10;&#13;&#10;Description automatically generated">
            <a:extLst>
              <a:ext uri="{FF2B5EF4-FFF2-40B4-BE49-F238E27FC236}">
                <a16:creationId xmlns:a16="http://schemas.microsoft.com/office/drawing/2014/main" id="{3ABE5E71-7B96-7C4A-B998-3BA66BDFB19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619300" y="5481579"/>
            <a:ext cx="757350" cy="1346400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9C0FFA14-7CAE-B847-8CAC-517D621413A3}"/>
              </a:ext>
            </a:extLst>
          </p:cNvPr>
          <p:cNvSpPr txBox="1"/>
          <p:nvPr/>
        </p:nvSpPr>
        <p:spPr>
          <a:xfrm>
            <a:off x="11369213" y="3995842"/>
            <a:ext cx="910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a point on a previous body location photo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181A54E-FF81-2346-AB0A-A06AAA965003}"/>
              </a:ext>
            </a:extLst>
          </p:cNvPr>
          <p:cNvSpPr txBox="1"/>
          <p:nvPr/>
        </p:nvSpPr>
        <p:spPr>
          <a:xfrm>
            <a:off x="6902015" y="6008108"/>
            <a:ext cx="1810104" cy="646331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‘problem name’ to select the problem to  add record to  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F1C4A3B-BCC0-C34D-8629-2AB48F198347}"/>
              </a:ext>
            </a:extLst>
          </p:cNvPr>
          <p:cNvCxnSpPr/>
          <p:nvPr/>
        </p:nvCxnSpPr>
        <p:spPr>
          <a:xfrm flipV="1">
            <a:off x="10376650" y="5012427"/>
            <a:ext cx="232499" cy="422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Picture 141" descr="A group of people standing in a train station&#10;&#10;Description automatically generated">
            <a:extLst>
              <a:ext uri="{FF2B5EF4-FFF2-40B4-BE49-F238E27FC236}">
                <a16:creationId xmlns:a16="http://schemas.microsoft.com/office/drawing/2014/main" id="{CBAC7C3D-8DC9-A444-BE96-46093C919F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41682" y="2595439"/>
            <a:ext cx="756000" cy="1344000"/>
          </a:xfrm>
          <a:prstGeom prst="rect">
            <a:avLst/>
          </a:prstGeom>
        </p:spPr>
      </p:pic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512DF6B2-67DF-A74B-9D9B-BB1C186AA44F}"/>
              </a:ext>
            </a:extLst>
          </p:cNvPr>
          <p:cNvCxnSpPr>
            <a:cxnSpLocks/>
          </p:cNvCxnSpPr>
          <p:nvPr/>
        </p:nvCxnSpPr>
        <p:spPr>
          <a:xfrm flipV="1">
            <a:off x="6162080" y="2254264"/>
            <a:ext cx="2942683" cy="37143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ADFCD50-AE38-854B-8D08-C933415D8AF9}"/>
              </a:ext>
            </a:extLst>
          </p:cNvPr>
          <p:cNvSpPr txBox="1"/>
          <p:nvPr/>
        </p:nvSpPr>
        <p:spPr>
          <a:xfrm>
            <a:off x="8669824" y="5531768"/>
            <a:ext cx="1009959" cy="1384995"/>
          </a:xfrm>
          <a:prstGeom prst="rect">
            <a:avLst/>
          </a:prstGeom>
          <a:solidFill>
            <a:schemeClr val="bg1"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body location to create a body location photo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8903102-699D-DF46-93A6-165D08A097EA}"/>
              </a:ext>
            </a:extLst>
          </p:cNvPr>
          <p:cNvSpPr txBox="1"/>
          <p:nvPr/>
        </p:nvSpPr>
        <p:spPr>
          <a:xfrm>
            <a:off x="10104313" y="2501406"/>
            <a:ext cx="717482" cy="1569660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camera to take new body location photo</a:t>
            </a:r>
          </a:p>
        </p:txBody>
      </p:sp>
      <p:pic>
        <p:nvPicPr>
          <p:cNvPr id="131" name="Picture 130" descr="A person in a suit and tie&#13;&#10;&#13;&#10;Description automatically generated">
            <a:extLst>
              <a:ext uri="{FF2B5EF4-FFF2-40B4-BE49-F238E27FC236}">
                <a16:creationId xmlns:a16="http://schemas.microsoft.com/office/drawing/2014/main" id="{93228E5D-B246-6844-B6BC-92DA2BDD8F1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752555" y="2612161"/>
            <a:ext cx="757350" cy="1346400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F02F2009-DE79-324C-AFE0-BE32F40EAAF5}"/>
              </a:ext>
            </a:extLst>
          </p:cNvPr>
          <p:cNvSpPr txBox="1"/>
          <p:nvPr/>
        </p:nvSpPr>
        <p:spPr>
          <a:xfrm>
            <a:off x="11456510" y="2579852"/>
            <a:ext cx="823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point on new photo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B64CB83-D952-3A4D-87C0-31ACEC5C017D}"/>
              </a:ext>
            </a:extLst>
          </p:cNvPr>
          <p:cNvCxnSpPr>
            <a:cxnSpLocks/>
            <a:stCxn id="153" idx="1"/>
            <a:endCxn id="131" idx="1"/>
          </p:cNvCxnSpPr>
          <p:nvPr/>
        </p:nvCxnSpPr>
        <p:spPr>
          <a:xfrm flipV="1">
            <a:off x="10104313" y="3285361"/>
            <a:ext cx="648242" cy="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75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82B8EEF0-F148-453A-B354-9A056183B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916" y="4959812"/>
            <a:ext cx="734642" cy="130603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2A603BF-DB0F-40F7-AB02-823C0606D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351" y="824022"/>
            <a:ext cx="52954" cy="15886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D04DB2B-B70A-47AC-996D-FB12D3352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2211" y="2122232"/>
            <a:ext cx="746634" cy="132735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2AC5385-A125-4274-A3E8-A2C7DF6C26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4065"/>
          <a:stretch/>
        </p:blipFill>
        <p:spPr>
          <a:xfrm>
            <a:off x="5200551" y="4469708"/>
            <a:ext cx="752175" cy="132735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A80E850B-7653-4AF4-8BAF-9F8FD5B8083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9225"/>
          <a:stretch/>
        </p:blipFill>
        <p:spPr>
          <a:xfrm>
            <a:off x="7137723" y="3890255"/>
            <a:ext cx="752175" cy="1329296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D9562319-B932-4269-B2B1-5E902569C2B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1049"/>
          <a:stretch/>
        </p:blipFill>
        <p:spPr>
          <a:xfrm>
            <a:off x="5147287" y="328004"/>
            <a:ext cx="740811" cy="132735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FAB260CE-28AD-4EF3-B006-0BB59160AE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779" y="2432150"/>
            <a:ext cx="746634" cy="132735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9557D65-EE81-4578-9341-2ECAC6285D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714" y="4600319"/>
            <a:ext cx="746634" cy="132735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7683ECC3-E795-42C7-9B53-2AE1052103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6012" y="328004"/>
            <a:ext cx="746634" cy="132735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40AF6CB8-4396-4A85-A020-D63619A885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77368" y="2123037"/>
            <a:ext cx="746634" cy="132735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C5019A1E-65DF-493C-B9D5-62F7F70EE8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49941" y="2131882"/>
            <a:ext cx="734643" cy="130603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3D9347BE-DB65-4FBC-B6D0-DDD7CE8649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37500" y="3121447"/>
            <a:ext cx="746634" cy="132735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1B1F7CE4-463A-4467-99C6-BAC35342375E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21664"/>
          <a:stretch/>
        </p:blipFill>
        <p:spPr>
          <a:xfrm>
            <a:off x="2474571" y="1403926"/>
            <a:ext cx="746633" cy="132735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F0700AB4-FDF7-491C-9AFF-E08D03C573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40074" y="2496838"/>
            <a:ext cx="746634" cy="1327350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7DFD9D82-BCB9-4CAE-80B4-C564A6DEDD5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40073" y="358464"/>
            <a:ext cx="746634" cy="1327350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2CC4DC1-512C-46F5-AD71-FD607D24F00C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b="34959"/>
          <a:stretch/>
        </p:blipFill>
        <p:spPr>
          <a:xfrm>
            <a:off x="10440074" y="5046946"/>
            <a:ext cx="746633" cy="132735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E354E99A-527A-4509-AC6B-4A132A7CE3A7}"/>
              </a:ext>
            </a:extLst>
          </p:cNvPr>
          <p:cNvSpPr txBox="1"/>
          <p:nvPr/>
        </p:nvSpPr>
        <p:spPr>
          <a:xfrm>
            <a:off x="1398295" y="122767"/>
            <a:ext cx="1280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encounters the log in screen.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534BD62-BF03-417F-9907-09C574CD0C4D}"/>
              </a:ext>
            </a:extLst>
          </p:cNvPr>
          <p:cNvSpPr txBox="1"/>
          <p:nvPr/>
        </p:nvSpPr>
        <p:spPr>
          <a:xfrm>
            <a:off x="1054650" y="1705182"/>
            <a:ext cx="700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chooses sign up.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BBB3B0C-92B0-47D4-BCA3-58C47B78ADDA}"/>
              </a:ext>
            </a:extLst>
          </p:cNvPr>
          <p:cNvCxnSpPr>
            <a:cxnSpLocks/>
          </p:cNvCxnSpPr>
          <p:nvPr/>
        </p:nvCxnSpPr>
        <p:spPr>
          <a:xfrm>
            <a:off x="932096" y="1685814"/>
            <a:ext cx="0" cy="665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548BC24-A2FB-4AF6-93C3-A49895752FF2}"/>
              </a:ext>
            </a:extLst>
          </p:cNvPr>
          <p:cNvCxnSpPr>
            <a:cxnSpLocks/>
          </p:cNvCxnSpPr>
          <p:nvPr/>
        </p:nvCxnSpPr>
        <p:spPr>
          <a:xfrm flipH="1">
            <a:off x="933223" y="3784220"/>
            <a:ext cx="1" cy="770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AD406E8-55E2-4E95-B720-ACEB2A33D2DD}"/>
              </a:ext>
            </a:extLst>
          </p:cNvPr>
          <p:cNvSpPr txBox="1"/>
          <p:nvPr/>
        </p:nvSpPr>
        <p:spPr>
          <a:xfrm>
            <a:off x="1017659" y="3846395"/>
            <a:ext cx="83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signs up as care provider.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85931A9-CDA4-43A6-A123-BF2BF8485F97}"/>
              </a:ext>
            </a:extLst>
          </p:cNvPr>
          <p:cNvSpPr txBox="1"/>
          <p:nvPr/>
        </p:nvSpPr>
        <p:spPr>
          <a:xfrm>
            <a:off x="378489" y="5901849"/>
            <a:ext cx="1149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Enters ID.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27D8734-FC45-46AF-B4E4-429F4C82FD62}"/>
              </a:ext>
            </a:extLst>
          </p:cNvPr>
          <p:cNvSpPr txBox="1"/>
          <p:nvPr/>
        </p:nvSpPr>
        <p:spPr>
          <a:xfrm>
            <a:off x="1615641" y="819242"/>
            <a:ext cx="1030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logs in.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8820B13-E79D-4FA7-B017-BC8FE329B029}"/>
              </a:ext>
            </a:extLst>
          </p:cNvPr>
          <p:cNvSpPr txBox="1"/>
          <p:nvPr/>
        </p:nvSpPr>
        <p:spPr>
          <a:xfrm>
            <a:off x="3590654" y="4966061"/>
            <a:ext cx="1030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adds patient by clicking the plus.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071AC6C-8F10-4BA2-9060-6C75679C4B12}"/>
              </a:ext>
            </a:extLst>
          </p:cNvPr>
          <p:cNvSpPr txBox="1"/>
          <p:nvPr/>
        </p:nvSpPr>
        <p:spPr>
          <a:xfrm>
            <a:off x="3676571" y="1806451"/>
            <a:ext cx="1030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adds patient by clicking the plus.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49DBB975-A403-47FE-88EE-5A4B940C2EAA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22094" y="2923075"/>
            <a:ext cx="794664" cy="557981"/>
          </a:xfrm>
          <a:prstGeom prst="bentConnector3">
            <a:avLst>
              <a:gd name="adj1" fmla="val 6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80E5E407-7ECA-49C4-B102-01680696DEAE}"/>
              </a:ext>
            </a:extLst>
          </p:cNvPr>
          <p:cNvSpPr txBox="1"/>
          <p:nvPr/>
        </p:nvSpPr>
        <p:spPr>
          <a:xfrm>
            <a:off x="1640462" y="2749872"/>
            <a:ext cx="118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returns to list of patients with the new patient added.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CA466D9-77E3-4FA3-8BA7-9E708F987B52}"/>
              </a:ext>
            </a:extLst>
          </p:cNvPr>
          <p:cNvSpPr txBox="1"/>
          <p:nvPr/>
        </p:nvSpPr>
        <p:spPr>
          <a:xfrm>
            <a:off x="3747184" y="521218"/>
            <a:ext cx="1280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clicks on a patient’s name.</a:t>
            </a: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6AFB229E-D6AC-4337-82A1-F80F23F982EC}"/>
              </a:ext>
            </a:extLst>
          </p:cNvPr>
          <p:cNvCxnSpPr>
            <a:cxnSpLocks/>
          </p:cNvCxnSpPr>
          <p:nvPr/>
        </p:nvCxnSpPr>
        <p:spPr>
          <a:xfrm flipV="1">
            <a:off x="2876665" y="1002985"/>
            <a:ext cx="2138257" cy="319467"/>
          </a:xfrm>
          <a:prstGeom prst="bentConnector3">
            <a:avLst>
              <a:gd name="adj1" fmla="val -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70C5F10E-96F8-4035-9466-D90FF3321F4B}"/>
              </a:ext>
            </a:extLst>
          </p:cNvPr>
          <p:cNvSpPr txBox="1"/>
          <p:nvPr/>
        </p:nvSpPr>
        <p:spPr>
          <a:xfrm>
            <a:off x="4931954" y="1620825"/>
            <a:ext cx="128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List of problems.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8CC1D33-B464-45B7-A543-E7557B4A9553}"/>
              </a:ext>
            </a:extLst>
          </p:cNvPr>
          <p:cNvSpPr txBox="1"/>
          <p:nvPr/>
        </p:nvSpPr>
        <p:spPr>
          <a:xfrm>
            <a:off x="6305901" y="1037563"/>
            <a:ext cx="878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clicks on map.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C0B15FF-73B3-4C32-864D-9D0D975C954B}"/>
              </a:ext>
            </a:extLst>
          </p:cNvPr>
          <p:cNvSpPr txBox="1"/>
          <p:nvPr/>
        </p:nvSpPr>
        <p:spPr>
          <a:xfrm>
            <a:off x="7337312" y="1039174"/>
            <a:ext cx="958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clicks on email.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99BE07A-854B-46F7-A3F2-74A91239A912}"/>
              </a:ext>
            </a:extLst>
          </p:cNvPr>
          <p:cNvSpPr txBox="1"/>
          <p:nvPr/>
        </p:nvSpPr>
        <p:spPr>
          <a:xfrm>
            <a:off x="8622211" y="1207849"/>
            <a:ext cx="1280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clicks on phone number.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5534F5B-623A-4F10-BF3D-669F7ABD319A}"/>
              </a:ext>
            </a:extLst>
          </p:cNvPr>
          <p:cNvSpPr txBox="1"/>
          <p:nvPr/>
        </p:nvSpPr>
        <p:spPr>
          <a:xfrm>
            <a:off x="8949916" y="226540"/>
            <a:ext cx="1707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clicks on magnifying glass to search.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CED0A08-EF81-493A-AF05-DD4D1F7CAD55}"/>
              </a:ext>
            </a:extLst>
          </p:cNvPr>
          <p:cNvSpPr txBox="1"/>
          <p:nvPr/>
        </p:nvSpPr>
        <p:spPr>
          <a:xfrm>
            <a:off x="10719253" y="1765875"/>
            <a:ext cx="1435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Search by geolocation by switching the slider.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9615D36-439D-44C3-BA03-787CD419B9E5}"/>
              </a:ext>
            </a:extLst>
          </p:cNvPr>
          <p:cNvSpPr txBox="1"/>
          <p:nvPr/>
        </p:nvSpPr>
        <p:spPr>
          <a:xfrm>
            <a:off x="10813390" y="4158798"/>
            <a:ext cx="101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Search Results.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51B7FE8-2482-4CCF-ACB0-8065A0A1A4D9}"/>
              </a:ext>
            </a:extLst>
          </p:cNvPr>
          <p:cNvSpPr txBox="1"/>
          <p:nvPr/>
        </p:nvSpPr>
        <p:spPr>
          <a:xfrm>
            <a:off x="5463972" y="3059219"/>
            <a:ext cx="1092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clicks on a problem.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C5AA474-0D82-45FD-B24B-36AFCE545F4D}"/>
              </a:ext>
            </a:extLst>
          </p:cNvPr>
          <p:cNvSpPr txBox="1"/>
          <p:nvPr/>
        </p:nvSpPr>
        <p:spPr>
          <a:xfrm>
            <a:off x="5044195" y="5794631"/>
            <a:ext cx="1116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List of records.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3B010CD-8606-4945-A1FA-F6C654DE5AF9}"/>
              </a:ext>
            </a:extLst>
          </p:cNvPr>
          <p:cNvSpPr txBox="1"/>
          <p:nvPr/>
        </p:nvSpPr>
        <p:spPr>
          <a:xfrm>
            <a:off x="5993604" y="4040053"/>
            <a:ext cx="1185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Press comment icon to view comments.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2DE7C38-0BDE-4243-965C-ADEC5E38A6B2}"/>
              </a:ext>
            </a:extLst>
          </p:cNvPr>
          <p:cNvSpPr txBox="1"/>
          <p:nvPr/>
        </p:nvSpPr>
        <p:spPr>
          <a:xfrm>
            <a:off x="6898451" y="5635961"/>
            <a:ext cx="889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Press plus to add a new comment.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630C6FF-F8BB-4FF4-BBD9-D65B1184ED41}"/>
              </a:ext>
            </a:extLst>
          </p:cNvPr>
          <p:cNvSpPr txBox="1"/>
          <p:nvPr/>
        </p:nvSpPr>
        <p:spPr>
          <a:xfrm>
            <a:off x="6913984" y="5188287"/>
            <a:ext cx="1408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List of comments.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8C1BBE29-1F4E-498C-B722-AF6449E2B0E7}"/>
              </a:ext>
            </a:extLst>
          </p:cNvPr>
          <p:cNvCxnSpPr/>
          <p:nvPr/>
        </p:nvCxnSpPr>
        <p:spPr>
          <a:xfrm>
            <a:off x="5463972" y="1883075"/>
            <a:ext cx="0" cy="250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52AD4682-A651-4BC7-BE6A-17899A606802}"/>
              </a:ext>
            </a:extLst>
          </p:cNvPr>
          <p:cNvCxnSpPr>
            <a:cxnSpLocks/>
          </p:cNvCxnSpPr>
          <p:nvPr/>
        </p:nvCxnSpPr>
        <p:spPr>
          <a:xfrm>
            <a:off x="5939582" y="433306"/>
            <a:ext cx="4404461" cy="481094"/>
          </a:xfrm>
          <a:prstGeom prst="bentConnector3">
            <a:avLst>
              <a:gd name="adj1" fmla="val 656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A21E3B8-AD01-4A58-95F9-95BC1FB1DFFF}"/>
              </a:ext>
            </a:extLst>
          </p:cNvPr>
          <p:cNvCxnSpPr>
            <a:cxnSpLocks/>
          </p:cNvCxnSpPr>
          <p:nvPr/>
        </p:nvCxnSpPr>
        <p:spPr>
          <a:xfrm>
            <a:off x="6001995" y="4732901"/>
            <a:ext cx="1019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8AB2EF9C-EA13-4009-8D44-E67A374A8600}"/>
              </a:ext>
            </a:extLst>
          </p:cNvPr>
          <p:cNvCxnSpPr>
            <a:cxnSpLocks/>
          </p:cNvCxnSpPr>
          <p:nvPr/>
        </p:nvCxnSpPr>
        <p:spPr>
          <a:xfrm>
            <a:off x="6001995" y="5612827"/>
            <a:ext cx="2874059" cy="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943AF0C-A815-4370-A6E3-3AB4889CC53F}"/>
              </a:ext>
            </a:extLst>
          </p:cNvPr>
          <p:cNvCxnSpPr/>
          <p:nvPr/>
        </p:nvCxnSpPr>
        <p:spPr>
          <a:xfrm>
            <a:off x="10728912" y="3905947"/>
            <a:ext cx="0" cy="102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04FCFC15-9A7F-4370-B55A-01910F9B9CA3}"/>
              </a:ext>
            </a:extLst>
          </p:cNvPr>
          <p:cNvCxnSpPr/>
          <p:nvPr/>
        </p:nvCxnSpPr>
        <p:spPr>
          <a:xfrm>
            <a:off x="10629863" y="1759324"/>
            <a:ext cx="0" cy="65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D61F785C-AD2E-4EE4-962B-3DC203ED29F8}"/>
              </a:ext>
            </a:extLst>
          </p:cNvPr>
          <p:cNvCxnSpPr>
            <a:cxnSpLocks/>
          </p:cNvCxnSpPr>
          <p:nvPr/>
        </p:nvCxnSpPr>
        <p:spPr>
          <a:xfrm>
            <a:off x="5939582" y="477214"/>
            <a:ext cx="2702438" cy="1538362"/>
          </a:xfrm>
          <a:prstGeom prst="bentConnector3">
            <a:avLst>
              <a:gd name="adj1" fmla="val 999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44D8F17-D642-4011-8A53-4E734D783DAB}"/>
              </a:ext>
            </a:extLst>
          </p:cNvPr>
          <p:cNvCxnSpPr>
            <a:cxnSpLocks/>
          </p:cNvCxnSpPr>
          <p:nvPr/>
        </p:nvCxnSpPr>
        <p:spPr>
          <a:xfrm>
            <a:off x="5939582" y="521218"/>
            <a:ext cx="2253994" cy="1494358"/>
          </a:xfrm>
          <a:prstGeom prst="bentConnector3">
            <a:avLst>
              <a:gd name="adj1" fmla="val 1002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381EEEE9-E4B1-4B86-9B8C-FC778EF2CF60}"/>
              </a:ext>
            </a:extLst>
          </p:cNvPr>
          <p:cNvCxnSpPr/>
          <p:nvPr/>
        </p:nvCxnSpPr>
        <p:spPr>
          <a:xfrm rot="16200000" flipH="1">
            <a:off x="5819949" y="719031"/>
            <a:ext cx="1425204" cy="1185938"/>
          </a:xfrm>
          <a:prstGeom prst="bentConnector3">
            <a:avLst>
              <a:gd name="adj1" fmla="val -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nector: Elbow 251">
            <a:extLst>
              <a:ext uri="{FF2B5EF4-FFF2-40B4-BE49-F238E27FC236}">
                <a16:creationId xmlns:a16="http://schemas.microsoft.com/office/drawing/2014/main" id="{93923943-0F35-4E12-8821-168B05B63A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2271" y="2076471"/>
            <a:ext cx="1558379" cy="407114"/>
          </a:xfrm>
          <a:prstGeom prst="bentConnector3">
            <a:avLst>
              <a:gd name="adj1" fmla="val 8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427CE05D-881A-403D-8216-9483C7914282}"/>
              </a:ext>
            </a:extLst>
          </p:cNvPr>
          <p:cNvCxnSpPr>
            <a:cxnSpLocks/>
          </p:cNvCxnSpPr>
          <p:nvPr/>
        </p:nvCxnSpPr>
        <p:spPr>
          <a:xfrm flipV="1">
            <a:off x="3221204" y="4554903"/>
            <a:ext cx="440981" cy="380752"/>
          </a:xfrm>
          <a:prstGeom prst="bentConnector3">
            <a:avLst>
              <a:gd name="adj1" fmla="val 1013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A6FC6E7B-7B4A-4307-9978-882ACDE5B169}"/>
              </a:ext>
            </a:extLst>
          </p:cNvPr>
          <p:cNvCxnSpPr/>
          <p:nvPr/>
        </p:nvCxnSpPr>
        <p:spPr>
          <a:xfrm>
            <a:off x="1405002" y="824022"/>
            <a:ext cx="1274126" cy="487978"/>
          </a:xfrm>
          <a:prstGeom prst="bentConnector3">
            <a:avLst>
              <a:gd name="adj1" fmla="val 998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80ACA702-0DF3-DD4A-B59B-04DEE5F1398F}"/>
              </a:ext>
            </a:extLst>
          </p:cNvPr>
          <p:cNvCxnSpPr>
            <a:stCxn id="73" idx="3"/>
          </p:cNvCxnSpPr>
          <p:nvPr/>
        </p:nvCxnSpPr>
        <p:spPr>
          <a:xfrm flipV="1">
            <a:off x="1269348" y="2804733"/>
            <a:ext cx="1409780" cy="24592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32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399</Words>
  <Application>Microsoft Macintosh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debra lipton</dc:creator>
  <cp:lastModifiedBy>debra lipton</cp:lastModifiedBy>
  <cp:revision>22</cp:revision>
  <dcterms:created xsi:type="dcterms:W3CDTF">2018-11-02T03:20:24Z</dcterms:created>
  <dcterms:modified xsi:type="dcterms:W3CDTF">2018-11-19T21:20:34Z</dcterms:modified>
</cp:coreProperties>
</file>