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46b3d205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46b3d20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6b3d20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6b3d20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6b3d20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6b3d20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b6a7f0a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b6a7f0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46b3d205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46b3d20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46b3d205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46b3d20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4b6a7f0a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4b6a7f0a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4b6a7f0a9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4b6a7f0a9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4b6a7f0a9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4b6a7f0a9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HAVE IT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You are awesome</a:t>
            </a:r>
            <a:endParaRPr i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page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618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 bar on the top to switch between pages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a full list of followings, click to see their habits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for users to send request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Notification for requests received and received reply for requests sent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050" y="1152475"/>
            <a:ext cx="1614950" cy="3416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HAVE IT?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</a:t>
            </a:r>
            <a:r>
              <a:rPr lang="en"/>
              <a:t> </a:t>
            </a:r>
            <a:r>
              <a:rPr lang="en"/>
              <a:t>procrastination</a:t>
            </a:r>
            <a:r>
              <a:rPr lang="en"/>
              <a:t>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Achieving long term goals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purpose in life, become a better self </a:t>
            </a:r>
            <a:r>
              <a:rPr lang="en"/>
              <a:t>tomorrow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login page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659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and </a:t>
            </a:r>
            <a:r>
              <a:rPr lang="en"/>
              <a:t>concise, one line for email one line for password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reset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Registration for new comer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1029" l="5623" r="14035" t="0"/>
          <a:stretch/>
        </p:blipFill>
        <p:spPr>
          <a:xfrm>
            <a:off x="6993525" y="1152475"/>
            <a:ext cx="1565426" cy="338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login page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17725"/>
            <a:ext cx="320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uthentication</a:t>
            </a:r>
            <a:r>
              <a:rPr lang="en"/>
              <a:t> for registration done through verification of 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prevent unwanted registration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525" y="1152475"/>
            <a:ext cx="1565425" cy="3326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50" y="2737250"/>
            <a:ext cx="5356851" cy="23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page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631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 Habit</a:t>
            </a:r>
            <a:r>
              <a:rPr lang="en"/>
              <a:t> and All Habit in one page, easy to view and edit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habits can be </a:t>
            </a:r>
            <a:r>
              <a:rPr lang="en"/>
              <a:t>reordered</a:t>
            </a:r>
            <a:r>
              <a:rPr lang="en"/>
              <a:t> at will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Selection bar at the bottom of the screen; easy access</a:t>
            </a:r>
            <a:br>
              <a:rPr lang="en"/>
            </a:br>
            <a:r>
              <a:rPr lang="en"/>
              <a:t>To followers, your account and the individual you are</a:t>
            </a:r>
            <a:br>
              <a:rPr lang="en"/>
            </a:br>
            <a:r>
              <a:rPr lang="en"/>
              <a:t>following.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950" y="1196525"/>
            <a:ext cx="1587200" cy="33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Habit adding page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629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Calendar for date selection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feature, you can make your habit private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Habit weekday selection for what day you want to do it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1176" l="1883" r="14762" t="0"/>
          <a:stretch/>
        </p:blipFill>
        <p:spPr>
          <a:xfrm>
            <a:off x="6925775" y="1110000"/>
            <a:ext cx="1619626" cy="33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Habit viewing page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629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as the adding page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or delete the habit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the event or the visual indicator of the habit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073" y="1170125"/>
            <a:ext cx="1619625" cy="3426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Habit Event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642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add details to their habit event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 comment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Optional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Optional photo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 retrieved using google map, default as current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Photo can be taken by camera or select by gallery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page for view existing event, with capability of editing and deleting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048" y="1163125"/>
            <a:ext cx="161494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5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indicator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642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view, intuitive indicator of the month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Slide to change </a:t>
            </a:r>
            <a:r>
              <a:rPr lang="en"/>
              <a:t>between</a:t>
            </a:r>
            <a:r>
              <a:rPr lang="en"/>
              <a:t> months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048" y="1163125"/>
            <a:ext cx="1614950" cy="3416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