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75073434a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75073434a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5073434a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5073434a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75073434a9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75073434a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5073434a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75073434a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5073434a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5073434a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75073434a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75073434a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5073434a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5073434a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5073434a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5073434a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75073434a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75073434a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5073434a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5073434a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5073434a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5073434a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75073434a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75073434a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Five Star Chef</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 for 301 project - Team 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1254200" y="502475"/>
            <a:ext cx="3317700" cy="398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According to the current material inventory and the user's meal plan, the system will automatically generate the user's purchase list. </a:t>
            </a:r>
            <a:endParaRPr/>
          </a:p>
          <a:p>
            <a:pPr indent="0" lvl="0" marL="0" rtl="0" algn="l">
              <a:spcBef>
                <a:spcPts val="1200"/>
              </a:spcBef>
              <a:spcAft>
                <a:spcPts val="1200"/>
              </a:spcAft>
              <a:buNone/>
            </a:pPr>
            <a:r>
              <a:rPr lang="en"/>
              <a:t>It is intended to help users quickly find purchase targets in the complicated farmers' markets, saving time and improving users' shopping efficiency.</a:t>
            </a:r>
            <a:endParaRPr/>
          </a:p>
        </p:txBody>
      </p:sp>
      <p:pic>
        <p:nvPicPr>
          <p:cNvPr id="187" name="Google Shape;187;p22"/>
          <p:cNvPicPr preferRelativeResize="0"/>
          <p:nvPr/>
        </p:nvPicPr>
        <p:blipFill>
          <a:blip r:embed="rId3">
            <a:alphaModFix/>
          </a:blip>
          <a:stretch>
            <a:fillRect/>
          </a:stretch>
        </p:blipFill>
        <p:spPr>
          <a:xfrm>
            <a:off x="5780700" y="152400"/>
            <a:ext cx="2466481" cy="48387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Demonstration on real machine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4"/>
          <p:cNvPicPr preferRelativeResize="0"/>
          <p:nvPr/>
        </p:nvPicPr>
        <p:blipFill>
          <a:blip r:embed="rId3">
            <a:alphaModFix/>
          </a:blip>
          <a:stretch>
            <a:fillRect/>
          </a:stretch>
        </p:blipFill>
        <p:spPr>
          <a:xfrm>
            <a:off x="1468575" y="152400"/>
            <a:ext cx="7329628"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13061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Thanks for your patience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314825" y="441875"/>
            <a:ext cx="7038900" cy="384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Rui Huang</a:t>
            </a:r>
            <a:endParaRPr/>
          </a:p>
          <a:p>
            <a:pPr indent="0" lvl="0" marL="0" rtl="0" algn="l">
              <a:spcBef>
                <a:spcPts val="1200"/>
              </a:spcBef>
              <a:spcAft>
                <a:spcPts val="0"/>
              </a:spcAft>
              <a:buNone/>
            </a:pPr>
            <a:r>
              <a:rPr lang="en"/>
              <a:t>	Wentao Lu</a:t>
            </a:r>
            <a:endParaRPr/>
          </a:p>
          <a:p>
            <a:pPr indent="0" lvl="0" marL="0" rtl="0" algn="l">
              <a:spcBef>
                <a:spcPts val="1200"/>
              </a:spcBef>
              <a:spcAft>
                <a:spcPts val="0"/>
              </a:spcAft>
              <a:buNone/>
            </a:pPr>
            <a:r>
              <a:rPr lang="en"/>
              <a:t>		Yuxing Chen</a:t>
            </a:r>
            <a:endParaRPr/>
          </a:p>
          <a:p>
            <a:pPr indent="0" lvl="0" marL="0" rtl="0" algn="l">
              <a:spcBef>
                <a:spcPts val="1200"/>
              </a:spcBef>
              <a:spcAft>
                <a:spcPts val="0"/>
              </a:spcAft>
              <a:buNone/>
            </a:pPr>
            <a:r>
              <a:rPr lang="en"/>
              <a:t>			Shiming Zhang</a:t>
            </a:r>
            <a:endParaRPr/>
          </a:p>
          <a:p>
            <a:pPr indent="0" lvl="0" marL="0" rtl="0" algn="l">
              <a:spcBef>
                <a:spcPts val="1200"/>
              </a:spcBef>
              <a:spcAft>
                <a:spcPts val="0"/>
              </a:spcAft>
              <a:buNone/>
            </a:pPr>
            <a:r>
              <a:rPr lang="en"/>
              <a:t>				Xiangguang Wang</a:t>
            </a:r>
            <a:endParaRPr/>
          </a:p>
          <a:p>
            <a:pPr indent="0" lvl="0" marL="0" rtl="0" algn="l">
              <a:spcBef>
                <a:spcPts val="1200"/>
              </a:spcBef>
              <a:spcAft>
                <a:spcPts val="0"/>
              </a:spcAft>
              <a:buNone/>
            </a:pPr>
            <a:r>
              <a:rPr lang="en"/>
              <a:t>					Kaiyuan Yang</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sz="2300"/>
              <a:t>REPRESENTS</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 THE MARKET</a:t>
            </a:r>
            <a:endParaRPr b="1"/>
          </a:p>
        </p:txBody>
      </p:sp>
      <p:pic>
        <p:nvPicPr>
          <p:cNvPr id="146" name="Google Shape;146;p15"/>
          <p:cNvPicPr preferRelativeResize="0"/>
          <p:nvPr/>
        </p:nvPicPr>
        <p:blipFill>
          <a:blip r:embed="rId3">
            <a:alphaModFix/>
          </a:blip>
          <a:stretch>
            <a:fillRect/>
          </a:stretch>
        </p:blipFill>
        <p:spPr>
          <a:xfrm>
            <a:off x="83125" y="1307850"/>
            <a:ext cx="3848101" cy="2886076"/>
          </a:xfrm>
          <a:prstGeom prst="rect">
            <a:avLst/>
          </a:prstGeom>
          <a:noFill/>
          <a:ln>
            <a:noFill/>
          </a:ln>
        </p:spPr>
      </p:pic>
      <p:pic>
        <p:nvPicPr>
          <p:cNvPr id="147" name="Google Shape;147;p15"/>
          <p:cNvPicPr preferRelativeResize="0"/>
          <p:nvPr/>
        </p:nvPicPr>
        <p:blipFill>
          <a:blip r:embed="rId4">
            <a:alphaModFix/>
          </a:blip>
          <a:stretch>
            <a:fillRect/>
          </a:stretch>
        </p:blipFill>
        <p:spPr>
          <a:xfrm>
            <a:off x="3931225" y="1307850"/>
            <a:ext cx="5130800" cy="2886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PURPOSE OF THE PROJECT</a:t>
            </a:r>
            <a:endParaRPr b="1"/>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With the popularity of personal mobile devices, we need a mobile application to help users record personal meal plans and manage food inventory at home.</a:t>
            </a:r>
            <a:endParaRPr sz="1800"/>
          </a:p>
          <a:p>
            <a:pPr indent="0" lvl="0" marL="0" rtl="0" algn="l">
              <a:spcBef>
                <a:spcPts val="1200"/>
              </a:spcBef>
              <a:spcAft>
                <a:spcPts val="1200"/>
              </a:spcAft>
              <a:buNone/>
            </a:pPr>
            <a:r>
              <a:rPr lang="en" sz="1800"/>
              <a:t>Help users generate shopping lists to improve user purchasing efficiency.</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385350" y="1853050"/>
            <a:ext cx="8373300" cy="293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Why should your next meal plan management be on paper?</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052550" y="23247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Here is our solution</a:t>
            </a:r>
            <a:endParaRPr b="1"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1" type="body"/>
          </p:nvPr>
        </p:nvSpPr>
        <p:spPr>
          <a:xfrm>
            <a:off x="1297500" y="453600"/>
            <a:ext cx="3274500" cy="42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demo interface of the application.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Our projects follow the principles of humanized design.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operation logic is the same as Twitter. At the bottom of the application interface, we can see that the entire application is divided into four modules: </a:t>
            </a:r>
            <a:endParaRPr/>
          </a:p>
          <a:p>
            <a:pPr indent="0" lvl="0" marL="0" rtl="0" algn="l">
              <a:spcBef>
                <a:spcPts val="1200"/>
              </a:spcBef>
              <a:spcAft>
                <a:spcPts val="1200"/>
              </a:spcAft>
              <a:buNone/>
            </a:pPr>
            <a:r>
              <a:rPr lang="en"/>
              <a:t>ingredient storage, shopping list, recipes, meal plan.</a:t>
            </a:r>
            <a:endParaRPr/>
          </a:p>
        </p:txBody>
      </p:sp>
      <p:pic>
        <p:nvPicPr>
          <p:cNvPr id="169" name="Google Shape;169;p19"/>
          <p:cNvPicPr preferRelativeResize="0"/>
          <p:nvPr/>
        </p:nvPicPr>
        <p:blipFill>
          <a:blip r:embed="rId3">
            <a:alphaModFix/>
          </a:blip>
          <a:stretch>
            <a:fillRect/>
          </a:stretch>
        </p:blipFill>
        <p:spPr>
          <a:xfrm>
            <a:off x="5728850" y="152400"/>
            <a:ext cx="2421959"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idx="1" type="body"/>
          </p:nvPr>
        </p:nvSpPr>
        <p:spPr>
          <a:xfrm>
            <a:off x="1444800" y="505500"/>
            <a:ext cx="3127200" cy="413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order to optimize the user experience, the system has a built-in recipe function, and users can collect and record the preparation methods of their favorite dishes. In the future, users can directly follow recipes and add ingredient requirements to their own meal plans in combination.</a:t>
            </a:r>
            <a:endParaRPr/>
          </a:p>
        </p:txBody>
      </p:sp>
      <p:pic>
        <p:nvPicPr>
          <p:cNvPr id="175" name="Google Shape;175;p20"/>
          <p:cNvPicPr preferRelativeResize="0"/>
          <p:nvPr/>
        </p:nvPicPr>
        <p:blipFill>
          <a:blip r:embed="rId3">
            <a:alphaModFix/>
          </a:blip>
          <a:stretch>
            <a:fillRect/>
          </a:stretch>
        </p:blipFill>
        <p:spPr>
          <a:xfrm>
            <a:off x="6057800" y="152400"/>
            <a:ext cx="2442789"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1297500" y="588825"/>
            <a:ext cx="3187800" cy="388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page is used to create a personal meal plan.</a:t>
            </a:r>
            <a:endParaRPr/>
          </a:p>
          <a:p>
            <a:pPr indent="0" lvl="0" marL="0" rtl="0" algn="l">
              <a:spcBef>
                <a:spcPts val="1200"/>
              </a:spcBef>
              <a:spcAft>
                <a:spcPts val="0"/>
              </a:spcAft>
              <a:buNone/>
            </a:pPr>
            <a:r>
              <a:rPr lang="en"/>
              <a:t>For the user's experience, the system presets two adding methods. Add from current food reserves, or directly from recipes.</a:t>
            </a:r>
            <a:endParaRPr/>
          </a:p>
          <a:p>
            <a:pPr indent="0" lvl="0" marL="0" rtl="0" algn="l">
              <a:spcBef>
                <a:spcPts val="1200"/>
              </a:spcBef>
              <a:spcAft>
                <a:spcPts val="0"/>
              </a:spcAft>
              <a:buNone/>
            </a:pPr>
            <a:r>
              <a:rPr lang="en"/>
              <a:t>For home users, a multiplication function is specially designed, which can directly double the amount of ingredients.</a:t>
            </a:r>
            <a:endParaRPr/>
          </a:p>
          <a:p>
            <a:pPr indent="0" lvl="0" marL="0" rtl="0" algn="l">
              <a:spcBef>
                <a:spcPts val="1200"/>
              </a:spcBef>
              <a:spcAft>
                <a:spcPts val="1200"/>
              </a:spcAft>
              <a:buNone/>
            </a:pPr>
            <a:r>
              <a:t/>
            </a:r>
            <a:endParaRPr/>
          </a:p>
        </p:txBody>
      </p:sp>
      <p:pic>
        <p:nvPicPr>
          <p:cNvPr id="181" name="Google Shape;181;p21"/>
          <p:cNvPicPr preferRelativeResize="0"/>
          <p:nvPr/>
        </p:nvPicPr>
        <p:blipFill>
          <a:blip r:embed="rId3">
            <a:alphaModFix/>
          </a:blip>
          <a:stretch>
            <a:fillRect/>
          </a:stretch>
        </p:blipFill>
        <p:spPr>
          <a:xfrm>
            <a:off x="5789375" y="74475"/>
            <a:ext cx="2432372"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