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00" d="100"/>
          <a:sy n="100" d="100"/>
        </p:scale>
        <p:origin x="7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405430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58293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192087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46809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68214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247392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29612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152611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268730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60804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22062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DD3D3-E02B-4CCA-8251-97E6238C0198}" type="datetimeFigureOut">
              <a:rPr lang="zh-CN" altLang="en-US" smtClean="0"/>
              <a:t>2014/2/15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1700772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914" y="0"/>
            <a:ext cx="3882571" cy="6858000"/>
          </a:xfrm>
          <a:prstGeom prst="rect">
            <a:avLst/>
          </a:prstGeom>
        </p:spPr>
      </p:pic>
      <p:sp>
        <p:nvSpPr>
          <p:cNvPr id="5" name="文本框 4"/>
          <p:cNvSpPr txBox="1"/>
          <p:nvPr/>
        </p:nvSpPr>
        <p:spPr>
          <a:xfrm>
            <a:off x="5695950" y="466725"/>
            <a:ext cx="5381625" cy="5709255"/>
          </a:xfrm>
          <a:prstGeom prst="rect">
            <a:avLst/>
          </a:prstGeom>
          <a:noFill/>
        </p:spPr>
        <p:txBody>
          <a:bodyPr wrap="square" rtlCol="0">
            <a:spAutoFit/>
          </a:bodyPr>
          <a:lstStyle/>
          <a:p>
            <a:pPr algn="ctr"/>
            <a:r>
              <a:rPr lang="en-CA" altLang="zh-CN" sz="3500" b="1" dirty="0" smtClean="0"/>
              <a:t>Main Screen</a:t>
            </a:r>
          </a:p>
          <a:p>
            <a:r>
              <a:rPr lang="en-CA" altLang="zh-CN" sz="2200" dirty="0" smtClean="0"/>
              <a:t>The main screen provides the user with a list of top level comments, with user name and date of posting under each comment. The user can click on one of the top level comments to browse comment replies, and can also click on the heart icon to save this comment as </a:t>
            </a:r>
            <a:r>
              <a:rPr lang="en-CA" altLang="zh-CN" sz="2200" dirty="0" smtClean="0"/>
              <a:t>favorite (favorite comments can be read offline). </a:t>
            </a:r>
            <a:r>
              <a:rPr lang="en-CA" altLang="zh-CN" sz="2200" dirty="0" smtClean="0"/>
              <a:t>The “+” icon on the right of the action bar allows user to create a top level comment. Clicking on the “Settings” next to “+” will allow user to change the user name etc. “Comment By Date” is a drop down list containing different sorting </a:t>
            </a:r>
            <a:r>
              <a:rPr lang="en-CA" altLang="zh-CN" sz="2200" dirty="0" smtClean="0"/>
              <a:t>methods, and by default, comments are listed by date (most fresh ones on top).</a:t>
            </a:r>
            <a:endParaRPr lang="zh-CN" altLang="en-US" sz="2200" dirty="0"/>
          </a:p>
        </p:txBody>
      </p:sp>
    </p:spTree>
    <p:extLst>
      <p:ext uri="{BB962C8B-B14F-4D97-AF65-F5344CB8AC3E}">
        <p14:creationId xmlns:p14="http://schemas.microsoft.com/office/powerpoint/2010/main" val="3238520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57850" y="495300"/>
            <a:ext cx="5381625" cy="3339376"/>
          </a:xfrm>
          <a:prstGeom prst="rect">
            <a:avLst/>
          </a:prstGeom>
          <a:noFill/>
        </p:spPr>
        <p:txBody>
          <a:bodyPr wrap="square" rtlCol="0">
            <a:spAutoFit/>
          </a:bodyPr>
          <a:lstStyle/>
          <a:p>
            <a:pPr algn="ctr"/>
            <a:r>
              <a:rPr lang="en-CA" altLang="zh-CN" sz="3500" b="1" dirty="0" smtClean="0"/>
              <a:t>Sort Menu</a:t>
            </a:r>
          </a:p>
          <a:p>
            <a:r>
              <a:rPr lang="en-CA" altLang="zh-CN" sz="2200" dirty="0" smtClean="0"/>
              <a:t>This drop down menu on the main screen provides four sorting method:</a:t>
            </a:r>
          </a:p>
          <a:p>
            <a:pPr marL="457200" indent="-457200">
              <a:buAutoNum type="arabicPeriod"/>
            </a:pPr>
            <a:r>
              <a:rPr lang="en-CA" altLang="zh-CN" sz="2200" dirty="0" smtClean="0"/>
              <a:t>Sort comments by proximity to user.</a:t>
            </a:r>
          </a:p>
          <a:p>
            <a:pPr marL="457200" indent="-457200">
              <a:buAutoNum type="arabicPeriod"/>
            </a:pPr>
            <a:r>
              <a:rPr lang="en-CA" altLang="zh-CN" sz="2200" dirty="0" smtClean="0"/>
              <a:t>Sort comments by pictures.</a:t>
            </a:r>
          </a:p>
          <a:p>
            <a:pPr marL="457200" indent="-457200">
              <a:buAutoNum type="arabicPeriod"/>
            </a:pPr>
            <a:r>
              <a:rPr lang="en-CA" altLang="zh-CN" sz="2200" dirty="0" smtClean="0"/>
              <a:t>Sort comments by proximity to another location.</a:t>
            </a:r>
          </a:p>
          <a:p>
            <a:pPr marL="457200" indent="-457200">
              <a:buAutoNum type="arabicPeriod"/>
            </a:pPr>
            <a:r>
              <a:rPr lang="en-CA" altLang="zh-CN" sz="2200" dirty="0" smtClean="0"/>
              <a:t>Sort comments by relevant (some scoring system).</a:t>
            </a:r>
            <a:endParaRPr lang="zh-CN" altLang="en-US" sz="22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439" y="0"/>
            <a:ext cx="3851588" cy="6858000"/>
          </a:xfrm>
          <a:prstGeom prst="rect">
            <a:avLst/>
          </a:prstGeom>
        </p:spPr>
      </p:pic>
    </p:spTree>
    <p:extLst>
      <p:ext uri="{BB962C8B-B14F-4D97-AF65-F5344CB8AC3E}">
        <p14:creationId xmlns:p14="http://schemas.microsoft.com/office/powerpoint/2010/main" val="1668886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57850" y="495300"/>
            <a:ext cx="5381625" cy="4016484"/>
          </a:xfrm>
          <a:prstGeom prst="rect">
            <a:avLst/>
          </a:prstGeom>
          <a:noFill/>
        </p:spPr>
        <p:txBody>
          <a:bodyPr wrap="square" rtlCol="0">
            <a:spAutoFit/>
          </a:bodyPr>
          <a:lstStyle/>
          <a:p>
            <a:pPr algn="ctr"/>
            <a:r>
              <a:rPr lang="en-CA" altLang="zh-CN" sz="3500" b="1" dirty="0" smtClean="0"/>
              <a:t>New Comment</a:t>
            </a:r>
          </a:p>
          <a:p>
            <a:r>
              <a:rPr lang="en-CA" altLang="zh-CN" sz="2200" dirty="0" smtClean="0"/>
              <a:t>After clicking the “+” icon on the main screen, this “New </a:t>
            </a:r>
            <a:r>
              <a:rPr lang="en-CA" altLang="zh-CN" sz="2200" dirty="0"/>
              <a:t>C</a:t>
            </a:r>
            <a:r>
              <a:rPr lang="en-CA" altLang="zh-CN" sz="2200" dirty="0" smtClean="0"/>
              <a:t>omment” page lets user to write a new comment. By clicking the “Post” button in the bottom left corner, the comment will be posted on the main screen. And by clicking the “Picture” button in the bottom right corner, a dialogue will pop up, which will be discussed on the next page. Further more, this “New Comment” will also be used to reply to any other comments.</a:t>
            </a:r>
            <a:endParaRPr lang="zh-CN" altLang="en-US" sz="2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079" y="0"/>
            <a:ext cx="3829948" cy="6858000"/>
          </a:xfrm>
          <a:prstGeom prst="rect">
            <a:avLst/>
          </a:prstGeom>
        </p:spPr>
      </p:pic>
    </p:spTree>
    <p:extLst>
      <p:ext uri="{BB962C8B-B14F-4D97-AF65-F5344CB8AC3E}">
        <p14:creationId xmlns:p14="http://schemas.microsoft.com/office/powerpoint/2010/main" val="3496095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57850" y="495300"/>
            <a:ext cx="5381625" cy="1985159"/>
          </a:xfrm>
          <a:prstGeom prst="rect">
            <a:avLst/>
          </a:prstGeom>
          <a:noFill/>
        </p:spPr>
        <p:txBody>
          <a:bodyPr wrap="square" rtlCol="0">
            <a:spAutoFit/>
          </a:bodyPr>
          <a:lstStyle/>
          <a:p>
            <a:pPr algn="ctr"/>
            <a:r>
              <a:rPr lang="en-CA" altLang="zh-CN" sz="3500" b="1" dirty="0" smtClean="0"/>
              <a:t>Picture Dialogue</a:t>
            </a:r>
          </a:p>
          <a:p>
            <a:r>
              <a:rPr lang="en-CA" altLang="zh-CN" sz="2200" dirty="0" smtClean="0"/>
              <a:t>After clicking the “Picture” button, this dialogue will ask user to either open the camera to take a new picture or select an existing picture in the local gallery.</a:t>
            </a:r>
            <a:endParaRPr lang="zh-CN" altLang="en-US" sz="2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022" y="0"/>
            <a:ext cx="3850105" cy="6858000"/>
          </a:xfrm>
          <a:prstGeom prst="rect">
            <a:avLst/>
          </a:prstGeom>
        </p:spPr>
      </p:pic>
    </p:spTree>
    <p:extLst>
      <p:ext uri="{BB962C8B-B14F-4D97-AF65-F5344CB8AC3E}">
        <p14:creationId xmlns:p14="http://schemas.microsoft.com/office/powerpoint/2010/main" val="1891363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57850" y="495300"/>
            <a:ext cx="5381625" cy="4355038"/>
          </a:xfrm>
          <a:prstGeom prst="rect">
            <a:avLst/>
          </a:prstGeom>
          <a:noFill/>
        </p:spPr>
        <p:txBody>
          <a:bodyPr wrap="square" rtlCol="0">
            <a:spAutoFit/>
          </a:bodyPr>
          <a:lstStyle/>
          <a:p>
            <a:pPr algn="ctr"/>
            <a:r>
              <a:rPr lang="en-CA" altLang="zh-CN" sz="3500" b="1" dirty="0" smtClean="0"/>
              <a:t>Browse Comment</a:t>
            </a:r>
          </a:p>
          <a:p>
            <a:r>
              <a:rPr lang="en-CA" altLang="zh-CN" sz="2200" dirty="0" smtClean="0"/>
              <a:t>This is the screen shows up after the user clicks on one of the top </a:t>
            </a:r>
            <a:r>
              <a:rPr lang="en-CA" altLang="zh-CN" sz="2200" dirty="0"/>
              <a:t>level comments on the main screen </a:t>
            </a:r>
            <a:r>
              <a:rPr lang="en-CA" altLang="zh-CN" sz="2200" dirty="0" smtClean="0"/>
              <a:t>that is not made by him/herself. It lists a list of replies of this comment, and the user can reply to each one of the replies as well as the top level comment by clicking the arrow beside each </a:t>
            </a:r>
            <a:r>
              <a:rPr lang="en-CA" altLang="zh-CN" sz="2200" dirty="0" smtClean="0"/>
              <a:t>reply/comment, and then it will take user to “New Comment” page. </a:t>
            </a:r>
            <a:r>
              <a:rPr lang="en-CA" altLang="zh-CN" sz="2200" dirty="0" smtClean="0"/>
              <a:t>The user can save a certain reply/comment using the “heart” button.</a:t>
            </a:r>
            <a:endParaRPr lang="zh-CN" altLang="en-US" sz="2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142" y="0"/>
            <a:ext cx="3896315" cy="6858000"/>
          </a:xfrm>
          <a:prstGeom prst="rect">
            <a:avLst/>
          </a:prstGeom>
        </p:spPr>
      </p:pic>
    </p:spTree>
    <p:extLst>
      <p:ext uri="{BB962C8B-B14F-4D97-AF65-F5344CB8AC3E}">
        <p14:creationId xmlns:p14="http://schemas.microsoft.com/office/powerpoint/2010/main" val="2645396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57850" y="495300"/>
            <a:ext cx="5381625" cy="2662267"/>
          </a:xfrm>
          <a:prstGeom prst="rect">
            <a:avLst/>
          </a:prstGeom>
          <a:noFill/>
        </p:spPr>
        <p:txBody>
          <a:bodyPr wrap="square" rtlCol="0">
            <a:spAutoFit/>
          </a:bodyPr>
          <a:lstStyle/>
          <a:p>
            <a:pPr algn="ctr"/>
            <a:r>
              <a:rPr lang="en-CA" altLang="zh-CN" sz="3500" b="1" dirty="0" smtClean="0"/>
              <a:t>Browse Comment</a:t>
            </a:r>
          </a:p>
          <a:p>
            <a:r>
              <a:rPr lang="en-CA" altLang="zh-CN" sz="2200" dirty="0" smtClean="0"/>
              <a:t>This is a slightly different “Browse Comment” page. </a:t>
            </a:r>
            <a:r>
              <a:rPr lang="en-CA" altLang="zh-CN" sz="2200" dirty="0" smtClean="0"/>
              <a:t>It is generated by clicking a comment made by the user him/herself. The only difference is the “pencil” icon to the left of the “arrow” icon. It allows user to edit his/her own comment.</a:t>
            </a:r>
            <a:endParaRPr lang="zh-CN" altLang="en-US" sz="2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142" y="0"/>
            <a:ext cx="3828553" cy="6858000"/>
          </a:xfrm>
          <a:prstGeom prst="rect">
            <a:avLst/>
          </a:prstGeom>
        </p:spPr>
      </p:pic>
    </p:spTree>
    <p:extLst>
      <p:ext uri="{BB962C8B-B14F-4D97-AF65-F5344CB8AC3E}">
        <p14:creationId xmlns:p14="http://schemas.microsoft.com/office/powerpoint/2010/main" val="3532273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57850" y="495300"/>
            <a:ext cx="5381625" cy="4016484"/>
          </a:xfrm>
          <a:prstGeom prst="rect">
            <a:avLst/>
          </a:prstGeom>
          <a:noFill/>
        </p:spPr>
        <p:txBody>
          <a:bodyPr wrap="square" rtlCol="0">
            <a:spAutoFit/>
          </a:bodyPr>
          <a:lstStyle/>
          <a:p>
            <a:pPr algn="ctr"/>
            <a:r>
              <a:rPr lang="en-CA" altLang="zh-CN" sz="3500" b="1" dirty="0" smtClean="0"/>
              <a:t>Browse Comment</a:t>
            </a:r>
          </a:p>
          <a:p>
            <a:r>
              <a:rPr lang="en-CA" altLang="zh-CN" sz="2200" dirty="0" smtClean="0"/>
              <a:t>The action bar in “Browse Comment” page has three options:</a:t>
            </a:r>
          </a:p>
          <a:p>
            <a:pPr marL="457200" indent="-457200">
              <a:buAutoNum type="arabicPeriod"/>
            </a:pPr>
            <a:r>
              <a:rPr lang="en-CA" altLang="zh-CN" sz="2200" dirty="0" smtClean="0"/>
              <a:t>Settings:</a:t>
            </a:r>
          </a:p>
          <a:p>
            <a:pPr lvl="1"/>
            <a:r>
              <a:rPr lang="en-CA" altLang="zh-CN" sz="2200" dirty="0" smtClean="0"/>
              <a:t>Same as the one on main screen.</a:t>
            </a:r>
            <a:endParaRPr lang="en-CA" altLang="zh-CN" sz="2200" dirty="0" smtClean="0"/>
          </a:p>
          <a:p>
            <a:pPr marL="457200" indent="-457200">
              <a:buAutoNum type="arabicPeriod"/>
            </a:pPr>
            <a:r>
              <a:rPr lang="en-CA" altLang="zh-CN" sz="2200" dirty="0" smtClean="0"/>
              <a:t>Add to Bookmarks:</a:t>
            </a:r>
          </a:p>
          <a:p>
            <a:pPr lvl="1"/>
            <a:r>
              <a:rPr lang="en-CA" altLang="zh-CN" sz="2200" dirty="0" smtClean="0"/>
              <a:t>Saves this comment and its replies to bookmarks, so the user can read them offline.</a:t>
            </a:r>
          </a:p>
          <a:p>
            <a:pPr marL="457200" indent="-457200">
              <a:buAutoNum type="arabicPeriod"/>
            </a:pPr>
            <a:r>
              <a:rPr lang="en-CA" altLang="zh-CN" sz="2200" dirty="0" smtClean="0"/>
              <a:t>Sort Replies:</a:t>
            </a:r>
          </a:p>
          <a:p>
            <a:pPr lvl="1"/>
            <a:r>
              <a:rPr lang="en-CA" altLang="zh-CN" sz="2200" dirty="0" smtClean="0"/>
              <a:t>Sort the replies using different methods.</a:t>
            </a:r>
            <a:endParaRPr lang="zh-CN" altLang="en-US" sz="2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002" y="0"/>
            <a:ext cx="3886596" cy="6858000"/>
          </a:xfrm>
          <a:prstGeom prst="rect">
            <a:avLst/>
          </a:prstGeom>
        </p:spPr>
      </p:pic>
    </p:spTree>
    <p:extLst>
      <p:ext uri="{BB962C8B-B14F-4D97-AF65-F5344CB8AC3E}">
        <p14:creationId xmlns:p14="http://schemas.microsoft.com/office/powerpoint/2010/main" val="3644759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57850" y="495300"/>
            <a:ext cx="5381625" cy="1985159"/>
          </a:xfrm>
          <a:prstGeom prst="rect">
            <a:avLst/>
          </a:prstGeom>
          <a:noFill/>
        </p:spPr>
        <p:txBody>
          <a:bodyPr wrap="square" rtlCol="0">
            <a:spAutoFit/>
          </a:bodyPr>
          <a:lstStyle/>
          <a:p>
            <a:pPr algn="ctr"/>
            <a:r>
              <a:rPr lang="en-CA" altLang="zh-CN" sz="3500" b="1" dirty="0" smtClean="0"/>
              <a:t>Settings</a:t>
            </a:r>
            <a:endParaRPr lang="en-CA" altLang="zh-CN" sz="3500" b="1" dirty="0" smtClean="0"/>
          </a:p>
          <a:p>
            <a:r>
              <a:rPr lang="en-CA" altLang="zh-CN" sz="2200" dirty="0" smtClean="0"/>
              <a:t>User can change his/her user name in this page, and decide whether or not to use the default location. Uncheck the box will allow users to set their own locations.</a:t>
            </a:r>
            <a:endParaRPr lang="zh-CN" altLang="en-US" sz="2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983" y="0"/>
            <a:ext cx="3848633" cy="6858000"/>
          </a:xfrm>
          <a:prstGeom prst="rect">
            <a:avLst/>
          </a:prstGeom>
        </p:spPr>
      </p:pic>
    </p:spTree>
    <p:extLst>
      <p:ext uri="{BB962C8B-B14F-4D97-AF65-F5344CB8AC3E}">
        <p14:creationId xmlns:p14="http://schemas.microsoft.com/office/powerpoint/2010/main" val="3949752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57850" y="495300"/>
            <a:ext cx="5381625" cy="1646605"/>
          </a:xfrm>
          <a:prstGeom prst="rect">
            <a:avLst/>
          </a:prstGeom>
          <a:noFill/>
        </p:spPr>
        <p:txBody>
          <a:bodyPr wrap="square" rtlCol="0">
            <a:spAutoFit/>
          </a:bodyPr>
          <a:lstStyle/>
          <a:p>
            <a:pPr algn="ctr"/>
            <a:r>
              <a:rPr lang="en-CA" altLang="zh-CN" sz="3500" b="1" dirty="0" smtClean="0"/>
              <a:t>Sort Replies</a:t>
            </a:r>
            <a:endParaRPr lang="en-CA" altLang="zh-CN" sz="3500" b="1" dirty="0" smtClean="0"/>
          </a:p>
          <a:p>
            <a:r>
              <a:rPr lang="en-CA" altLang="zh-CN" sz="2200" dirty="0" smtClean="0"/>
              <a:t>This dialogue provide four sorting methods similar to the sorting methods of top level comments.</a:t>
            </a:r>
            <a:endParaRPr lang="zh-CN" altLang="en-US" sz="2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983" y="0"/>
            <a:ext cx="3879394" cy="6858000"/>
          </a:xfrm>
          <a:prstGeom prst="rect">
            <a:avLst/>
          </a:prstGeom>
        </p:spPr>
      </p:pic>
    </p:spTree>
    <p:extLst>
      <p:ext uri="{BB962C8B-B14F-4D97-AF65-F5344CB8AC3E}">
        <p14:creationId xmlns:p14="http://schemas.microsoft.com/office/powerpoint/2010/main" val="841918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565</Words>
  <Application>Microsoft Office PowerPoint</Application>
  <PresentationFormat>宽屏</PresentationFormat>
  <Paragraphs>28</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Jeff Wang</dc:creator>
  <cp:lastModifiedBy>Jeff Wang</cp:lastModifiedBy>
  <cp:revision>21</cp:revision>
  <dcterms:created xsi:type="dcterms:W3CDTF">2014-02-15T19:40:31Z</dcterms:created>
  <dcterms:modified xsi:type="dcterms:W3CDTF">2014-02-15T21:29:37Z</dcterms:modified>
</cp:coreProperties>
</file>