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405430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58293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192087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46809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6821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47392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9612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152611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68730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60804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DD3D3-E02B-4CCA-8251-97E6238C0198}" type="datetimeFigureOut">
              <a:rPr lang="zh-CN" altLang="en-US" smtClean="0"/>
              <a:t>2014/2/15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22062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DD3D3-E02B-4CCA-8251-97E6238C0198}" type="datetimeFigureOut">
              <a:rPr lang="zh-CN" altLang="en-US" smtClean="0"/>
              <a:t>2014/2/15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48078-5F5F-44B6-AC35-9880B9A23A74}" type="slidenum">
              <a:rPr lang="zh-CN" altLang="en-US" smtClean="0"/>
              <a:t>‹#›</a:t>
            </a:fld>
            <a:endParaRPr lang="zh-CN" altLang="en-US"/>
          </a:p>
        </p:txBody>
      </p:sp>
    </p:spTree>
    <p:extLst>
      <p:ext uri="{BB962C8B-B14F-4D97-AF65-F5344CB8AC3E}">
        <p14:creationId xmlns:p14="http://schemas.microsoft.com/office/powerpoint/2010/main" val="1700772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914" y="0"/>
            <a:ext cx="3882571" cy="6858000"/>
          </a:xfrm>
          <a:prstGeom prst="rect">
            <a:avLst/>
          </a:prstGeom>
        </p:spPr>
      </p:pic>
      <p:sp>
        <p:nvSpPr>
          <p:cNvPr id="5" name="文本框 4"/>
          <p:cNvSpPr txBox="1"/>
          <p:nvPr/>
        </p:nvSpPr>
        <p:spPr>
          <a:xfrm>
            <a:off x="5657850" y="495300"/>
            <a:ext cx="5381625" cy="6017032"/>
          </a:xfrm>
          <a:prstGeom prst="rect">
            <a:avLst/>
          </a:prstGeom>
          <a:noFill/>
        </p:spPr>
        <p:txBody>
          <a:bodyPr wrap="square" rtlCol="0">
            <a:spAutoFit/>
          </a:bodyPr>
          <a:lstStyle/>
          <a:p>
            <a:pPr algn="ctr"/>
            <a:r>
              <a:rPr lang="en-CA" altLang="zh-CN" sz="3500" b="1" dirty="0" smtClean="0"/>
              <a:t>Main Screen</a:t>
            </a:r>
          </a:p>
          <a:p>
            <a:r>
              <a:rPr lang="en-CA" altLang="zh-CN" sz="2500" dirty="0" smtClean="0"/>
              <a:t>The main screen provides the user with a list of top level </a:t>
            </a:r>
            <a:r>
              <a:rPr lang="en-CA" altLang="zh-CN" sz="2500" dirty="0" smtClean="0"/>
              <a:t>comments, with user name and date of posting under each comment. </a:t>
            </a:r>
            <a:r>
              <a:rPr lang="en-CA" altLang="zh-CN" sz="2500" dirty="0" smtClean="0"/>
              <a:t>The user can click on </a:t>
            </a:r>
            <a:r>
              <a:rPr lang="en-CA" altLang="zh-CN" sz="2500" dirty="0" smtClean="0"/>
              <a:t>one of the </a:t>
            </a:r>
            <a:r>
              <a:rPr lang="en-CA" altLang="zh-CN" sz="2500" dirty="0" smtClean="0"/>
              <a:t>top level </a:t>
            </a:r>
            <a:r>
              <a:rPr lang="en-CA" altLang="zh-CN" sz="2500" dirty="0" smtClean="0"/>
              <a:t>comments to browse comment replies, and can also click on the heart icon to save this comment as favorite. The “+” icon on the right of the action bar allows user to create a top level comment. Clicking on the “Settings” next to “+” will allow user to change the user name etc. “Comment By Date” is a drop down list containing different sorting methods.</a:t>
            </a:r>
            <a:endParaRPr lang="zh-CN" altLang="en-US" sz="2500" dirty="0"/>
          </a:p>
        </p:txBody>
      </p:sp>
    </p:spTree>
    <p:extLst>
      <p:ext uri="{BB962C8B-B14F-4D97-AF65-F5344CB8AC3E}">
        <p14:creationId xmlns:p14="http://schemas.microsoft.com/office/powerpoint/2010/main" val="3238520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3708708"/>
          </a:xfrm>
          <a:prstGeom prst="rect">
            <a:avLst/>
          </a:prstGeom>
          <a:noFill/>
        </p:spPr>
        <p:txBody>
          <a:bodyPr wrap="square" rtlCol="0">
            <a:spAutoFit/>
          </a:bodyPr>
          <a:lstStyle/>
          <a:p>
            <a:pPr algn="ctr"/>
            <a:r>
              <a:rPr lang="en-CA" altLang="zh-CN" sz="3500" b="1" dirty="0" smtClean="0"/>
              <a:t>Sort Menu</a:t>
            </a:r>
            <a:endParaRPr lang="en-CA" altLang="zh-CN" sz="3500" b="1" dirty="0" smtClean="0"/>
          </a:p>
          <a:p>
            <a:r>
              <a:rPr lang="en-CA" altLang="zh-CN" sz="2500" dirty="0" smtClean="0"/>
              <a:t>This drop down menu on the main screen provides four sorting method:</a:t>
            </a:r>
          </a:p>
          <a:p>
            <a:pPr marL="457200" indent="-457200">
              <a:buAutoNum type="arabicPeriod"/>
            </a:pPr>
            <a:r>
              <a:rPr lang="en-CA" altLang="zh-CN" sz="2500" dirty="0" smtClean="0"/>
              <a:t>Sort comments by proximity to user.</a:t>
            </a:r>
          </a:p>
          <a:p>
            <a:pPr marL="457200" indent="-457200">
              <a:buAutoNum type="arabicPeriod"/>
            </a:pPr>
            <a:r>
              <a:rPr lang="en-CA" altLang="zh-CN" sz="2500" dirty="0" smtClean="0"/>
              <a:t>Sort comments by pictures.</a:t>
            </a:r>
          </a:p>
          <a:p>
            <a:pPr marL="457200" indent="-457200">
              <a:buAutoNum type="arabicPeriod"/>
            </a:pPr>
            <a:r>
              <a:rPr lang="en-CA" altLang="zh-CN" sz="2500" dirty="0" smtClean="0"/>
              <a:t>Sort comments by proximity to another location.</a:t>
            </a:r>
          </a:p>
          <a:p>
            <a:pPr marL="457200" indent="-457200">
              <a:buAutoNum type="arabicPeriod"/>
            </a:pPr>
            <a:r>
              <a:rPr lang="en-CA" altLang="zh-CN" sz="2500" dirty="0" smtClean="0"/>
              <a:t>Sort comments by relevant (some scoring system).</a:t>
            </a:r>
            <a:endParaRPr lang="zh-CN" altLang="en-US" sz="25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439" y="0"/>
            <a:ext cx="3851588" cy="6858000"/>
          </a:xfrm>
          <a:prstGeom prst="rect">
            <a:avLst/>
          </a:prstGeom>
        </p:spPr>
      </p:pic>
    </p:spTree>
    <p:extLst>
      <p:ext uri="{BB962C8B-B14F-4D97-AF65-F5344CB8AC3E}">
        <p14:creationId xmlns:p14="http://schemas.microsoft.com/office/powerpoint/2010/main" val="1668886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5247590"/>
          </a:xfrm>
          <a:prstGeom prst="rect">
            <a:avLst/>
          </a:prstGeom>
          <a:noFill/>
        </p:spPr>
        <p:txBody>
          <a:bodyPr wrap="square" rtlCol="0">
            <a:spAutoFit/>
          </a:bodyPr>
          <a:lstStyle/>
          <a:p>
            <a:pPr algn="ctr"/>
            <a:r>
              <a:rPr lang="en-CA" altLang="zh-CN" sz="3500" b="1" dirty="0" smtClean="0"/>
              <a:t>New Comment</a:t>
            </a:r>
            <a:endParaRPr lang="en-CA" altLang="zh-CN" sz="3500" b="1" dirty="0" smtClean="0"/>
          </a:p>
          <a:p>
            <a:r>
              <a:rPr lang="en-CA" altLang="zh-CN" sz="2500" dirty="0" smtClean="0"/>
              <a:t>After clicking the “+” icon on the main screen, this “New </a:t>
            </a:r>
            <a:r>
              <a:rPr lang="en-CA" altLang="zh-CN" sz="2500" dirty="0"/>
              <a:t>C</a:t>
            </a:r>
            <a:r>
              <a:rPr lang="en-CA" altLang="zh-CN" sz="2500" dirty="0" smtClean="0"/>
              <a:t>omment” page lets user to write a new comment. By clicking the “Post” button in the bottom left corner, the comment will be posted on the main screen. And by clicking the “Picture” button in the bottom right corner, a dialogue will pop up, which will be discussed on the next page. Further more, this “New Comment” will also be used to reply to any other comments.</a:t>
            </a:r>
            <a:endParaRPr lang="zh-CN" altLang="en-US" sz="25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079" y="0"/>
            <a:ext cx="3829948" cy="6858000"/>
          </a:xfrm>
          <a:prstGeom prst="rect">
            <a:avLst/>
          </a:prstGeom>
        </p:spPr>
      </p:pic>
    </p:spTree>
    <p:extLst>
      <p:ext uri="{BB962C8B-B14F-4D97-AF65-F5344CB8AC3E}">
        <p14:creationId xmlns:p14="http://schemas.microsoft.com/office/powerpoint/2010/main" val="3496095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2169825"/>
          </a:xfrm>
          <a:prstGeom prst="rect">
            <a:avLst/>
          </a:prstGeom>
          <a:noFill/>
        </p:spPr>
        <p:txBody>
          <a:bodyPr wrap="square" rtlCol="0">
            <a:spAutoFit/>
          </a:bodyPr>
          <a:lstStyle/>
          <a:p>
            <a:pPr algn="ctr"/>
            <a:r>
              <a:rPr lang="en-CA" altLang="zh-CN" sz="3500" b="1" dirty="0" smtClean="0"/>
              <a:t>Picture Dialogue</a:t>
            </a:r>
            <a:endParaRPr lang="en-CA" altLang="zh-CN" sz="3500" b="1" dirty="0" smtClean="0"/>
          </a:p>
          <a:p>
            <a:r>
              <a:rPr lang="en-CA" altLang="zh-CN" sz="2500" dirty="0" smtClean="0"/>
              <a:t>After clicking the “Picture” button, this dialogue will ask user to either open the camera to take a new picture or select an existing picture in the local gallery.</a:t>
            </a:r>
            <a:endParaRPr lang="zh-CN" altLang="en-US" sz="25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022" y="0"/>
            <a:ext cx="3850105" cy="6858000"/>
          </a:xfrm>
          <a:prstGeom prst="rect">
            <a:avLst/>
          </a:prstGeom>
        </p:spPr>
      </p:pic>
    </p:spTree>
    <p:extLst>
      <p:ext uri="{BB962C8B-B14F-4D97-AF65-F5344CB8AC3E}">
        <p14:creationId xmlns:p14="http://schemas.microsoft.com/office/powerpoint/2010/main" val="1891363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4862870"/>
          </a:xfrm>
          <a:prstGeom prst="rect">
            <a:avLst/>
          </a:prstGeom>
          <a:noFill/>
        </p:spPr>
        <p:txBody>
          <a:bodyPr wrap="square" rtlCol="0">
            <a:spAutoFit/>
          </a:bodyPr>
          <a:lstStyle/>
          <a:p>
            <a:pPr algn="ctr"/>
            <a:r>
              <a:rPr lang="en-CA" altLang="zh-CN" sz="3500" b="1" dirty="0" smtClean="0"/>
              <a:t>Browse Comment</a:t>
            </a:r>
            <a:endParaRPr lang="en-CA" altLang="zh-CN" sz="3500" b="1" dirty="0" smtClean="0"/>
          </a:p>
          <a:p>
            <a:r>
              <a:rPr lang="en-CA" altLang="zh-CN" sz="2500" dirty="0" smtClean="0"/>
              <a:t>This is the screen shows up after the user clicks on one of the top </a:t>
            </a:r>
            <a:r>
              <a:rPr lang="en-CA" altLang="zh-CN" sz="2500" dirty="0"/>
              <a:t>level comments on the main screen </a:t>
            </a:r>
            <a:r>
              <a:rPr lang="en-CA" altLang="zh-CN" sz="2500" dirty="0" smtClean="0"/>
              <a:t>that is not made by him/herself. It lists a list of replies of this comment, and the user can reply to each one of the replies as well as the top level comment by clicking the arrow beside each reply/comment. The user can save a certain reply/comment using the “heart” button.</a:t>
            </a:r>
            <a:endParaRPr lang="zh-CN" altLang="en-US" sz="25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42" y="0"/>
            <a:ext cx="3896315" cy="6858000"/>
          </a:xfrm>
          <a:prstGeom prst="rect">
            <a:avLst/>
          </a:prstGeom>
        </p:spPr>
      </p:pic>
    </p:spTree>
    <p:extLst>
      <p:ext uri="{BB962C8B-B14F-4D97-AF65-F5344CB8AC3E}">
        <p14:creationId xmlns:p14="http://schemas.microsoft.com/office/powerpoint/2010/main" val="2645396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57850" y="495300"/>
            <a:ext cx="5381625" cy="1400383"/>
          </a:xfrm>
          <a:prstGeom prst="rect">
            <a:avLst/>
          </a:prstGeom>
          <a:noFill/>
        </p:spPr>
        <p:txBody>
          <a:bodyPr wrap="square" rtlCol="0">
            <a:spAutoFit/>
          </a:bodyPr>
          <a:lstStyle/>
          <a:p>
            <a:pPr algn="ctr"/>
            <a:r>
              <a:rPr lang="en-CA" altLang="zh-CN" sz="3500" b="1" dirty="0" smtClean="0"/>
              <a:t>Browse Comment</a:t>
            </a:r>
            <a:endParaRPr lang="en-CA" altLang="zh-CN" sz="3500" b="1" dirty="0" smtClean="0"/>
          </a:p>
          <a:p>
            <a:r>
              <a:rPr lang="en-CA" altLang="zh-CN" sz="2500" dirty="0" smtClean="0"/>
              <a:t>This is a slightly different “Browse Comment” page. </a:t>
            </a:r>
            <a:endParaRPr lang="zh-CN" altLang="en-US" sz="25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42" y="0"/>
            <a:ext cx="3828553" cy="6858000"/>
          </a:xfrm>
          <a:prstGeom prst="rect">
            <a:avLst/>
          </a:prstGeom>
        </p:spPr>
      </p:pic>
    </p:spTree>
    <p:extLst>
      <p:ext uri="{BB962C8B-B14F-4D97-AF65-F5344CB8AC3E}">
        <p14:creationId xmlns:p14="http://schemas.microsoft.com/office/powerpoint/2010/main" val="3532273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380</Words>
  <Application>Microsoft Office PowerPoint</Application>
  <PresentationFormat>宽屏</PresentationFormat>
  <Paragraphs>16</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Wang</dc:creator>
  <cp:lastModifiedBy>Jeff Wang</cp:lastModifiedBy>
  <cp:revision>14</cp:revision>
  <dcterms:created xsi:type="dcterms:W3CDTF">2014-02-15T19:40:31Z</dcterms:created>
  <dcterms:modified xsi:type="dcterms:W3CDTF">2014-02-15T20:54:54Z</dcterms:modified>
</cp:coreProperties>
</file>