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/>
    <p:restoredTop sz="94643"/>
  </p:normalViewPr>
  <p:slideViewPr>
    <p:cSldViewPr snapToGrid="0" snapToObjects="1">
      <p:cViewPr varScale="1">
        <p:scale>
          <a:sx n="38" d="100"/>
          <a:sy n="38" d="100"/>
        </p:scale>
        <p:origin x="184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BCC1-5F80-9E49-89D8-A59034E9A37C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633A-8C73-D74F-8624-20329D0CE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94" y="3617843"/>
            <a:ext cx="1154043" cy="11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32" y="241300"/>
            <a:ext cx="1154043" cy="11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70" y="773043"/>
            <a:ext cx="1154043" cy="11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2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61" y="2534778"/>
            <a:ext cx="1154043" cy="11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5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0"/>
            <a:ext cx="385569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48" y="2851978"/>
            <a:ext cx="1154043" cy="11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1300"/>
            <a:ext cx="3571875" cy="635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15" y="5703957"/>
            <a:ext cx="1154043" cy="11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5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Sauve-Hoover</dc:creator>
  <cp:lastModifiedBy>Rene Sauve-Hoover</cp:lastModifiedBy>
  <cp:revision>1</cp:revision>
  <dcterms:created xsi:type="dcterms:W3CDTF">2017-02-17T21:16:13Z</dcterms:created>
  <dcterms:modified xsi:type="dcterms:W3CDTF">2017-02-17T21:24:06Z</dcterms:modified>
</cp:coreProperties>
</file>