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DA7C-5BD6-CC41-AF75-F999715A086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0B68-63AB-3D44-9CF1-367BAFA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92662" y="1881352"/>
            <a:ext cx="3175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Screen:</a:t>
            </a:r>
          </a:p>
          <a:p>
            <a:r>
              <a:rPr lang="en-US" dirty="0" smtClean="0"/>
              <a:t>Users can enter a name and will</a:t>
            </a:r>
          </a:p>
          <a:p>
            <a:r>
              <a:rPr lang="en-US" dirty="0" smtClean="0"/>
              <a:t>either create a new user or log</a:t>
            </a:r>
          </a:p>
          <a:p>
            <a:r>
              <a:rPr lang="en-US" dirty="0" smtClean="0"/>
              <a:t>in with the given username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0" y="94593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92357" y="2196662"/>
            <a:ext cx="3197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Mood menu</a:t>
            </a:r>
          </a:p>
          <a:p>
            <a:r>
              <a:rPr lang="en-US" dirty="0" smtClean="0"/>
              <a:t>Has fields for all parts of </a:t>
            </a:r>
          </a:p>
          <a:p>
            <a:r>
              <a:rPr lang="en-US" dirty="0" smtClean="0"/>
              <a:t>The mood. As well as the option</a:t>
            </a:r>
          </a:p>
          <a:p>
            <a:r>
              <a:rPr lang="en-US" dirty="0" smtClean="0"/>
              <a:t>To add a picture related to the</a:t>
            </a:r>
          </a:p>
          <a:p>
            <a:r>
              <a:rPr lang="en-US" dirty="0" smtClean="0"/>
              <a:t>Mood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2564" y="4608787"/>
            <a:ext cx="1681655" cy="7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55443" y="5229623"/>
            <a:ext cx="1235893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Mood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02397" y="4710860"/>
            <a:ext cx="3541987" cy="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3696" y="4372306"/>
            <a:ext cx="134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Choose photo</a:t>
            </a:r>
          </a:p>
          <a:p>
            <a:endParaRPr lang="en-US" sz="16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3173" y="1639614"/>
            <a:ext cx="3681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page</a:t>
            </a:r>
            <a:br>
              <a:rPr lang="en-US" dirty="0" smtClean="0"/>
            </a:br>
            <a:r>
              <a:rPr lang="en-US" dirty="0" smtClean="0"/>
              <a:t>shows recent moods</a:t>
            </a:r>
            <a:br>
              <a:rPr lang="en-US" dirty="0" smtClean="0"/>
            </a:br>
            <a:r>
              <a:rPr lang="en-US" dirty="0" smtClean="0"/>
              <a:t>as well as a bit of information</a:t>
            </a:r>
          </a:p>
          <a:p>
            <a:r>
              <a:rPr lang="en-US" dirty="0" smtClean="0"/>
              <a:t>For the person. You can also filter</a:t>
            </a:r>
          </a:p>
          <a:p>
            <a:r>
              <a:rPr lang="en-US" dirty="0"/>
              <a:t>a</a:t>
            </a:r>
            <a:r>
              <a:rPr lang="en-US" dirty="0" smtClean="0"/>
              <a:t>nd sort moods. When looking</a:t>
            </a:r>
          </a:p>
          <a:p>
            <a:r>
              <a:rPr lang="en-US" dirty="0" smtClean="0"/>
              <a:t>At your own profile the follow button</a:t>
            </a:r>
          </a:p>
          <a:p>
            <a:r>
              <a:rPr lang="en-US" dirty="0" smtClean="0"/>
              <a:t>Becomes an edit button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3173" y="1471449"/>
            <a:ext cx="3611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main moods page</a:t>
            </a:r>
          </a:p>
          <a:p>
            <a:r>
              <a:rPr lang="en-US" dirty="0" smtClean="0"/>
              <a:t>This shows the feed of moods,</a:t>
            </a:r>
            <a:br>
              <a:rPr lang="en-US" dirty="0" smtClean="0"/>
            </a:br>
            <a:r>
              <a:rPr lang="en-US" dirty="0" smtClean="0"/>
              <a:t>which can be sorted and filtered</a:t>
            </a:r>
            <a:endParaRPr lang="en-US" dirty="0"/>
          </a:p>
          <a:p>
            <a:r>
              <a:rPr lang="en-US" dirty="0" smtClean="0"/>
              <a:t>There is also a hamburger menu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 the option to go to map, profile</a:t>
            </a:r>
          </a:p>
          <a:p>
            <a:r>
              <a:rPr lang="en-US" dirty="0" smtClean="0"/>
              <a:t>or to logout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7972" y="1240221"/>
            <a:ext cx="239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map/profile/logout</a:t>
            </a:r>
          </a:p>
          <a:p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0317" y="1965435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sorting/filter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8276" y="1303283"/>
            <a:ext cx="3306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map page</a:t>
            </a:r>
          </a:p>
          <a:p>
            <a:r>
              <a:rPr lang="en-US" dirty="0" smtClean="0"/>
              <a:t>Each mood nearby is a pin which</a:t>
            </a:r>
          </a:p>
          <a:p>
            <a:r>
              <a:rPr lang="en-US" dirty="0" smtClean="0"/>
              <a:t>Brings up a menu when you click </a:t>
            </a:r>
          </a:p>
          <a:p>
            <a:r>
              <a:rPr lang="en-US" dirty="0" smtClean="0"/>
              <a:t>On it</a:t>
            </a:r>
            <a:r>
              <a:rPr lang="en-US" dirty="0"/>
              <a:t> </a:t>
            </a:r>
            <a:r>
              <a:rPr lang="en-US" dirty="0" smtClean="0"/>
              <a:t>with the option to go to the</a:t>
            </a:r>
          </a:p>
          <a:p>
            <a:r>
              <a:rPr lang="en-US" dirty="0" smtClean="0"/>
              <a:t>Person’s profile. There are also</a:t>
            </a:r>
          </a:p>
          <a:p>
            <a:r>
              <a:rPr lang="en-US" dirty="0" smtClean="0"/>
              <a:t>Options to filter the results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Macintosh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Sauve-Hoover</dc:creator>
  <cp:lastModifiedBy>Rene Sauve-Hoover</cp:lastModifiedBy>
  <cp:revision>3</cp:revision>
  <dcterms:created xsi:type="dcterms:W3CDTF">2017-02-27T22:09:53Z</dcterms:created>
  <dcterms:modified xsi:type="dcterms:W3CDTF">2017-02-27T22:34:27Z</dcterms:modified>
</cp:coreProperties>
</file>