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014575" cy="10707688"/>
  <p:notesSz cx="6858000" cy="9144000"/>
  <p:defaultTextStyle>
    <a:defPPr>
      <a:defRPr lang="en-US"/>
    </a:defPPr>
    <a:lvl1pPr marL="0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8671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7341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6012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14683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43354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72024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00695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29366" algn="l" defTabSz="42867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11" autoAdjust="0"/>
  </p:normalViewPr>
  <p:slideViewPr>
    <p:cSldViewPr snapToGrid="0" snapToObjects="1">
      <p:cViewPr varScale="1">
        <p:scale>
          <a:sx n="50" d="100"/>
          <a:sy n="50" d="100"/>
        </p:scale>
        <p:origin x="-984" y="-104"/>
      </p:cViewPr>
      <p:guideLst>
        <p:guide orient="horz" pos="3373"/>
        <p:guide pos="47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096" y="3326325"/>
            <a:ext cx="12762389" cy="2295214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189" y="6067690"/>
            <a:ext cx="10510203" cy="27364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4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3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0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9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05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2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85569" y="428807"/>
            <a:ext cx="3378279" cy="913623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0728" y="428807"/>
            <a:ext cx="9884596" cy="913623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9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31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049" y="6880684"/>
            <a:ext cx="12762389" cy="212666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6049" y="4538375"/>
            <a:ext cx="12762389" cy="234230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867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73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601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146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433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720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006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293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67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0731" y="2498464"/>
            <a:ext cx="6631437" cy="706657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2411" y="2498464"/>
            <a:ext cx="6631437" cy="706657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33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31" y="2396837"/>
            <a:ext cx="6634045" cy="99888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8671" indent="0">
              <a:buNone/>
              <a:defRPr sz="1900" b="1"/>
            </a:lvl2pPr>
            <a:lvl3pPr marL="857341" indent="0">
              <a:buNone/>
              <a:defRPr sz="1700" b="1"/>
            </a:lvl3pPr>
            <a:lvl4pPr marL="1286012" indent="0">
              <a:buNone/>
              <a:defRPr sz="1500" b="1"/>
            </a:lvl4pPr>
            <a:lvl5pPr marL="1714683" indent="0">
              <a:buNone/>
              <a:defRPr sz="1500" b="1"/>
            </a:lvl5pPr>
            <a:lvl6pPr marL="2143354" indent="0">
              <a:buNone/>
              <a:defRPr sz="1500" b="1"/>
            </a:lvl6pPr>
            <a:lvl7pPr marL="2572024" indent="0">
              <a:buNone/>
              <a:defRPr sz="1500" b="1"/>
            </a:lvl7pPr>
            <a:lvl8pPr marL="3000695" indent="0">
              <a:buNone/>
              <a:defRPr sz="1500" b="1"/>
            </a:lvl8pPr>
            <a:lvl9pPr marL="3429366" indent="0">
              <a:buNone/>
              <a:defRPr sz="15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731" y="3395725"/>
            <a:ext cx="6634045" cy="616931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7198" y="2396837"/>
            <a:ext cx="6636651" cy="99888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8671" indent="0">
              <a:buNone/>
              <a:defRPr sz="1900" b="1"/>
            </a:lvl2pPr>
            <a:lvl3pPr marL="857341" indent="0">
              <a:buNone/>
              <a:defRPr sz="1700" b="1"/>
            </a:lvl3pPr>
            <a:lvl4pPr marL="1286012" indent="0">
              <a:buNone/>
              <a:defRPr sz="1500" b="1"/>
            </a:lvl4pPr>
            <a:lvl5pPr marL="1714683" indent="0">
              <a:buNone/>
              <a:defRPr sz="1500" b="1"/>
            </a:lvl5pPr>
            <a:lvl6pPr marL="2143354" indent="0">
              <a:buNone/>
              <a:defRPr sz="1500" b="1"/>
            </a:lvl6pPr>
            <a:lvl7pPr marL="2572024" indent="0">
              <a:buNone/>
              <a:defRPr sz="1500" b="1"/>
            </a:lvl7pPr>
            <a:lvl8pPr marL="3000695" indent="0">
              <a:buNone/>
              <a:defRPr sz="1500" b="1"/>
            </a:lvl8pPr>
            <a:lvl9pPr marL="3429366" indent="0">
              <a:buNone/>
              <a:defRPr sz="15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7198" y="3395725"/>
            <a:ext cx="6636651" cy="616931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18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7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73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29" y="426325"/>
            <a:ext cx="4939692" cy="18143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283" y="426328"/>
            <a:ext cx="8393565" cy="913871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729" y="2240687"/>
            <a:ext cx="4939692" cy="7324356"/>
          </a:xfrm>
        </p:spPr>
        <p:txBody>
          <a:bodyPr/>
          <a:lstStyle>
            <a:lvl1pPr marL="0" indent="0">
              <a:buNone/>
              <a:defRPr sz="1300"/>
            </a:lvl1pPr>
            <a:lvl2pPr marL="428671" indent="0">
              <a:buNone/>
              <a:defRPr sz="1100"/>
            </a:lvl2pPr>
            <a:lvl3pPr marL="857341" indent="0">
              <a:buNone/>
              <a:defRPr sz="900"/>
            </a:lvl3pPr>
            <a:lvl4pPr marL="1286012" indent="0">
              <a:buNone/>
              <a:defRPr sz="800"/>
            </a:lvl4pPr>
            <a:lvl5pPr marL="1714683" indent="0">
              <a:buNone/>
              <a:defRPr sz="800"/>
            </a:lvl5pPr>
            <a:lvl6pPr marL="2143354" indent="0">
              <a:buNone/>
              <a:defRPr sz="800"/>
            </a:lvl6pPr>
            <a:lvl7pPr marL="2572024" indent="0">
              <a:buNone/>
              <a:defRPr sz="800"/>
            </a:lvl7pPr>
            <a:lvl8pPr marL="3000695" indent="0">
              <a:buNone/>
              <a:defRPr sz="800"/>
            </a:lvl8pPr>
            <a:lvl9pPr marL="3429366" indent="0">
              <a:buNone/>
              <a:defRPr sz="8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74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963" y="7495383"/>
            <a:ext cx="9008745" cy="88487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42963" y="956753"/>
            <a:ext cx="9008745" cy="6424613"/>
          </a:xfrm>
        </p:spPr>
        <p:txBody>
          <a:bodyPr/>
          <a:lstStyle>
            <a:lvl1pPr marL="0" indent="0">
              <a:buNone/>
              <a:defRPr sz="3000"/>
            </a:lvl1pPr>
            <a:lvl2pPr marL="428671" indent="0">
              <a:buNone/>
              <a:defRPr sz="2600"/>
            </a:lvl2pPr>
            <a:lvl3pPr marL="857341" indent="0">
              <a:buNone/>
              <a:defRPr sz="2300"/>
            </a:lvl3pPr>
            <a:lvl4pPr marL="1286012" indent="0">
              <a:buNone/>
              <a:defRPr sz="1900"/>
            </a:lvl4pPr>
            <a:lvl5pPr marL="1714683" indent="0">
              <a:buNone/>
              <a:defRPr sz="1900"/>
            </a:lvl5pPr>
            <a:lvl6pPr marL="2143354" indent="0">
              <a:buNone/>
              <a:defRPr sz="1900"/>
            </a:lvl6pPr>
            <a:lvl7pPr marL="2572024" indent="0">
              <a:buNone/>
              <a:defRPr sz="1900"/>
            </a:lvl7pPr>
            <a:lvl8pPr marL="3000695" indent="0">
              <a:buNone/>
              <a:defRPr sz="1900"/>
            </a:lvl8pPr>
            <a:lvl9pPr marL="3429366" indent="0">
              <a:buNone/>
              <a:defRPr sz="19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963" y="8380254"/>
            <a:ext cx="9008745" cy="1256666"/>
          </a:xfrm>
        </p:spPr>
        <p:txBody>
          <a:bodyPr/>
          <a:lstStyle>
            <a:lvl1pPr marL="0" indent="0">
              <a:buNone/>
              <a:defRPr sz="1300"/>
            </a:lvl1pPr>
            <a:lvl2pPr marL="428671" indent="0">
              <a:buNone/>
              <a:defRPr sz="1100"/>
            </a:lvl2pPr>
            <a:lvl3pPr marL="857341" indent="0">
              <a:buNone/>
              <a:defRPr sz="900"/>
            </a:lvl3pPr>
            <a:lvl4pPr marL="1286012" indent="0">
              <a:buNone/>
              <a:defRPr sz="800"/>
            </a:lvl4pPr>
            <a:lvl5pPr marL="1714683" indent="0">
              <a:buNone/>
              <a:defRPr sz="800"/>
            </a:lvl5pPr>
            <a:lvl6pPr marL="2143354" indent="0">
              <a:buNone/>
              <a:defRPr sz="800"/>
            </a:lvl6pPr>
            <a:lvl7pPr marL="2572024" indent="0">
              <a:buNone/>
              <a:defRPr sz="800"/>
            </a:lvl7pPr>
            <a:lvl8pPr marL="3000695" indent="0">
              <a:buNone/>
              <a:defRPr sz="800"/>
            </a:lvl8pPr>
            <a:lvl9pPr marL="3429366" indent="0">
              <a:buNone/>
              <a:defRPr sz="8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86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0730" y="428805"/>
            <a:ext cx="13513118" cy="1784615"/>
          </a:xfrm>
          <a:prstGeom prst="rect">
            <a:avLst/>
          </a:prstGeom>
        </p:spPr>
        <p:txBody>
          <a:bodyPr vert="horz" lIns="85734" tIns="42867" rIns="85734" bIns="42867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30" y="2498464"/>
            <a:ext cx="13513118" cy="7066579"/>
          </a:xfrm>
          <a:prstGeom prst="rect">
            <a:avLst/>
          </a:prstGeom>
        </p:spPr>
        <p:txBody>
          <a:bodyPr vert="horz" lIns="85734" tIns="42867" rIns="85734" bIns="42867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730" y="9924443"/>
            <a:ext cx="3503401" cy="570085"/>
          </a:xfrm>
          <a:prstGeom prst="rect">
            <a:avLst/>
          </a:prstGeom>
        </p:spPr>
        <p:txBody>
          <a:bodyPr vert="horz" lIns="85734" tIns="42867" rIns="85734" bIns="428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5FC-0B00-2D4B-8970-7B89C76A9BD4}" type="datetimeFigureOut">
              <a:rPr lang="en-US" smtClean="0"/>
              <a:t>18-02-05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9983" y="9924443"/>
            <a:ext cx="4754615" cy="570085"/>
          </a:xfrm>
          <a:prstGeom prst="rect">
            <a:avLst/>
          </a:prstGeom>
        </p:spPr>
        <p:txBody>
          <a:bodyPr vert="horz" lIns="85734" tIns="42867" rIns="85734" bIns="428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46" y="9924443"/>
            <a:ext cx="3503401" cy="570085"/>
          </a:xfrm>
          <a:prstGeom prst="rect">
            <a:avLst/>
          </a:prstGeom>
        </p:spPr>
        <p:txBody>
          <a:bodyPr vert="horz" lIns="85734" tIns="42867" rIns="85734" bIns="428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EE7A-9170-D34D-87AB-697A4275A5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2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671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503" indent="-321503" algn="l" defTabSz="428671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6590" indent="-267919" algn="l" defTabSz="428671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677" indent="-214335" algn="l" defTabSz="42867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0348" indent="-214335" algn="l" defTabSz="42867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9018" indent="-214335" algn="l" defTabSz="42867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7689" indent="-214335" algn="l" defTabSz="4286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6360" indent="-214335" algn="l" defTabSz="4286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15030" indent="-214335" algn="l" defTabSz="4286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701" indent="-214335" algn="l" defTabSz="42867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8671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41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6012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683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3354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2024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0695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29366" algn="l" defTabSz="42867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73134" y="447775"/>
            <a:ext cx="14259042" cy="9329775"/>
            <a:chOff x="373134" y="447775"/>
            <a:chExt cx="14259042" cy="9329775"/>
          </a:xfrm>
        </p:grpSpPr>
        <p:grpSp>
          <p:nvGrpSpPr>
            <p:cNvPr id="62" name="Group 61"/>
            <p:cNvGrpSpPr/>
            <p:nvPr/>
          </p:nvGrpSpPr>
          <p:grpSpPr>
            <a:xfrm>
              <a:off x="373134" y="447775"/>
              <a:ext cx="14259042" cy="9329775"/>
              <a:chOff x="378578" y="569727"/>
              <a:chExt cx="13765407" cy="91019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78579" y="569727"/>
                <a:ext cx="2862927" cy="3046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SubBook</a:t>
                </a:r>
              </a:p>
              <a:p>
                <a:r>
                  <a:rPr lang="en-CA" sz="1100" dirty="0"/>
                  <a:t>Represents the main activity/app</a:t>
                </a:r>
              </a:p>
              <a:p>
                <a:endParaRPr lang="en-CA" sz="1100" dirty="0"/>
              </a:p>
              <a:p>
                <a:r>
                  <a:rPr lang="en-CA" sz="1100" dirty="0"/>
                  <a:t>+      subsList: ArrayList</a:t>
                </a:r>
              </a:p>
              <a:p>
                <a:pPr marL="267919" indent="-267919">
                  <a:buFontTx/>
                  <a:buChar char="-"/>
                </a:pPr>
                <a:r>
                  <a:rPr lang="en-CA" sz="1100" dirty="0"/>
                  <a:t>FILENAME: string</a:t>
                </a:r>
              </a:p>
              <a:p>
                <a:pPr marL="267919" indent="-267919">
                  <a:buFontTx/>
                  <a:buChar char="-"/>
                </a:pPr>
                <a:endParaRPr lang="en-CA" sz="1100" dirty="0"/>
              </a:p>
              <a:p>
                <a:pPr marL="267919" indent="-267919">
                  <a:buFontTx/>
                  <a:buChar char="-"/>
                </a:pPr>
                <a:r>
                  <a:rPr lang="en-CA" sz="1100" dirty="0"/>
                  <a:t>addSub()</a:t>
                </a:r>
              </a:p>
              <a:p>
                <a:pPr marL="696590" lvl="1" indent="-267919">
                  <a:buFont typeface="Wingdings" charset="2"/>
                  <a:buChar char="§"/>
                </a:pPr>
                <a:r>
                  <a:rPr lang="en-CA" sz="1100" dirty="0"/>
                  <a:t>local function to load new screen</a:t>
                </a:r>
              </a:p>
              <a:p>
                <a:pPr marL="267919" indent="-267919">
                  <a:buFontTx/>
                  <a:buChar char="-"/>
                </a:pPr>
                <a:r>
                  <a:rPr lang="en-CA" sz="1100" dirty="0"/>
                  <a:t>loadFromFile()</a:t>
                </a:r>
              </a:p>
              <a:p>
                <a:pPr marL="696590" lvl="1" indent="-267919">
                  <a:buFont typeface="Wingdings" charset="2"/>
                  <a:buChar char="§"/>
                </a:pPr>
                <a:r>
                  <a:rPr lang="en-CA" sz="1100" dirty="0"/>
                  <a:t>local function to load subscription list from file</a:t>
                </a:r>
              </a:p>
              <a:p>
                <a:pPr marL="267919" indent="-267919">
                  <a:buFontTx/>
                  <a:buChar char="-"/>
                </a:pPr>
                <a:r>
                  <a:rPr lang="en-CA" sz="1100" dirty="0"/>
                  <a:t>calcTotalCharge()</a:t>
                </a:r>
              </a:p>
              <a:p>
                <a:pPr marL="696590" lvl="1" indent="-267919">
                  <a:buFont typeface="Wingdings" charset="2"/>
                  <a:buChar char="§"/>
                </a:pPr>
                <a:r>
                  <a:rPr lang="en-CA" sz="1100" dirty="0"/>
                  <a:t>local function to calculate the total monthly charge of all subscriptions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8578" y="4548444"/>
                <a:ext cx="3507437" cy="294827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Subscription</a:t>
                </a:r>
              </a:p>
              <a:p>
                <a:r>
                  <a:rPr lang="en-CA" sz="1100" dirty="0"/>
                  <a:t>Class that serves as a model for all subscription objects</a:t>
                </a:r>
              </a:p>
              <a:p>
                <a:endParaRPr lang="en-CA" sz="1100" dirty="0"/>
              </a:p>
              <a:p>
                <a:r>
                  <a:rPr lang="en-CA" sz="1100" dirty="0"/>
                  <a:t>+   name: string </a:t>
                </a:r>
              </a:p>
              <a:p>
                <a:r>
                  <a:rPr lang="en-CA" sz="1100" dirty="0"/>
                  <a:t>+   date: date/string       </a:t>
                </a:r>
              </a:p>
              <a:p>
                <a:r>
                  <a:rPr lang="en-CA" sz="1100" dirty="0"/>
                  <a:t>+   amount: float </a:t>
                </a:r>
              </a:p>
              <a:p>
                <a:r>
                  <a:rPr lang="en-CA" sz="1100" dirty="0"/>
                  <a:t>+   comments: string</a:t>
                </a:r>
              </a:p>
              <a:p>
                <a:endParaRPr lang="en-CA" sz="1100" dirty="0"/>
              </a:p>
              <a:p>
                <a:r>
                  <a:rPr lang="en-CA" sz="1100" dirty="0"/>
                  <a:t>+ AddNewSub()</a:t>
                </a:r>
              </a:p>
              <a:p>
                <a:r>
                  <a:rPr lang="en-CA" sz="1100" dirty="0"/>
                  <a:t>	External class that relies on Subscription</a:t>
                </a:r>
              </a:p>
              <a:p>
                <a:r>
                  <a:rPr lang="en-CA" sz="1100" dirty="0"/>
                  <a:t>+ InspectSub()</a:t>
                </a:r>
              </a:p>
              <a:p>
                <a:r>
                  <a:rPr lang="en-CA" sz="1100" dirty="0"/>
                  <a:t>	External class that relies on Subscription</a:t>
                </a:r>
              </a:p>
              <a:p>
                <a:r>
                  <a:rPr lang="en-CA" sz="1100" dirty="0"/>
                  <a:t>+ EditSub()</a:t>
                </a:r>
              </a:p>
              <a:p>
                <a:r>
                  <a:rPr lang="en-CA" sz="1100" dirty="0"/>
                  <a:t>	External class that relies on Subscription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26612" y="1677722"/>
                <a:ext cx="2099569" cy="9213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activity_main.xml</a:t>
                </a:r>
              </a:p>
              <a:p>
                <a:r>
                  <a:rPr lang="en-CA" sz="1100" dirty="0"/>
                  <a:t>Displays the main activity. Uses a list view, multiple text views, and a button.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04740" y="4548444"/>
                <a:ext cx="2982142" cy="71864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AddNewSub()</a:t>
                </a:r>
              </a:p>
              <a:p>
                <a:r>
                  <a:rPr lang="en-CA" sz="1100" dirty="0"/>
                  <a:t>Adds a new object of type Subscription to the subsList as stored in SubBook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04740" y="5571809"/>
                <a:ext cx="2982142" cy="71864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InspectSub()</a:t>
                </a:r>
              </a:p>
              <a:p>
                <a:r>
                  <a:rPr lang="en-CA" sz="1100" dirty="0"/>
                  <a:t>Allows the user to inspect an element on type Subscription that is stored in subsList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04740" y="6579769"/>
                <a:ext cx="2982142" cy="9213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EditSub()</a:t>
                </a:r>
              </a:p>
              <a:p>
                <a:r>
                  <a:rPr lang="en-CA" sz="1100" dirty="0"/>
                  <a:t>Allows the user to open, modify, and save an existing object of type Subscription as stored in subsList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426612" y="4171431"/>
                <a:ext cx="2099569" cy="9213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add_sub.xml</a:t>
                </a:r>
              </a:p>
              <a:p>
                <a:r>
                  <a:rPr lang="en-CA" sz="1100" dirty="0"/>
                  <a:t>Display used to add and edit objects of type Subscription. Uses input fields and a button.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26612" y="6464174"/>
                <a:ext cx="2099569" cy="112403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inspect_sub.xml</a:t>
                </a:r>
              </a:p>
              <a:p>
                <a:r>
                  <a:rPr lang="en-CA" sz="1100" dirty="0"/>
                  <a:t>Display used to show the user the details of an existing subscription. Uses multiple text views and two buttons.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35916" y="1779069"/>
                <a:ext cx="2408069" cy="71864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list_item.xml</a:t>
                </a:r>
              </a:p>
              <a:p>
                <a:r>
                  <a:rPr lang="en-CA" sz="1100" dirty="0"/>
                  <a:t>Holds the format for each individual list item. Contributes to activity_main.xml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8578" y="7932009"/>
                <a:ext cx="7008304" cy="5159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SubscriptionAdapter()</a:t>
                </a:r>
              </a:p>
              <a:p>
                <a:r>
                  <a:rPr lang="en-CA" sz="1100" dirty="0"/>
                  <a:t>A custom adapter that states how each individual subscription is handled and displayed.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8579" y="8744089"/>
                <a:ext cx="2161565" cy="9213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CommentTooLongException()</a:t>
                </a:r>
              </a:p>
              <a:p>
                <a:r>
                  <a:rPr lang="en-CA" sz="1100" dirty="0"/>
                  <a:t>Thrown by SubscriptionAdapter if the comment length exceeds 30 characters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805232" y="8750390"/>
                <a:ext cx="2161565" cy="9213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NameTooLongException()</a:t>
                </a:r>
              </a:p>
              <a:p>
                <a:r>
                  <a:rPr lang="en-CA" sz="1100" dirty="0"/>
                  <a:t>Thrown by SubscriptionAdapter if the name length exceeds 20 characters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25317" y="8734702"/>
                <a:ext cx="2161565" cy="9213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FieldTooShortException()</a:t>
                </a:r>
              </a:p>
              <a:p>
                <a:r>
                  <a:rPr lang="en-CA" sz="1100" dirty="0"/>
                  <a:t>Thrown by SubscriptionAdapter if any of the following fields are empty: name, date, amount</a:t>
                </a:r>
              </a:p>
            </p:txBody>
          </p:sp>
          <p:cxnSp>
            <p:nvCxnSpPr>
              <p:cNvPr id="22" name="Straight Connector 21"/>
              <p:cNvCxnSpPr>
                <a:stCxn id="6" idx="3"/>
                <a:endCxn id="10" idx="1"/>
              </p:cNvCxnSpPr>
              <p:nvPr/>
            </p:nvCxnSpPr>
            <p:spPr>
              <a:xfrm>
                <a:off x="3241506" y="2093221"/>
                <a:ext cx="5185106" cy="4517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3"/>
                <a:endCxn id="16" idx="1"/>
              </p:cNvCxnSpPr>
              <p:nvPr/>
            </p:nvCxnSpPr>
            <p:spPr>
              <a:xfrm>
                <a:off x="10526181" y="2138390"/>
                <a:ext cx="120973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0" idx="2"/>
                <a:endCxn id="14" idx="0"/>
              </p:cNvCxnSpPr>
              <p:nvPr/>
            </p:nvCxnSpPr>
            <p:spPr>
              <a:xfrm>
                <a:off x="9476397" y="2599057"/>
                <a:ext cx="0" cy="157237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2" idx="3"/>
                <a:endCxn id="15" idx="1"/>
              </p:cNvCxnSpPr>
              <p:nvPr/>
            </p:nvCxnSpPr>
            <p:spPr>
              <a:xfrm>
                <a:off x="7386881" y="5931129"/>
                <a:ext cx="1039731" cy="109506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7386881" y="4632099"/>
                <a:ext cx="1039731" cy="240833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14" idx="1"/>
              </p:cNvCxnSpPr>
              <p:nvPr/>
            </p:nvCxnSpPr>
            <p:spPr>
              <a:xfrm flipV="1">
                <a:off x="7386882" y="4632099"/>
                <a:ext cx="1039730" cy="3703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886015" y="4848484"/>
                <a:ext cx="518725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2" idx="1"/>
              </p:cNvCxnSpPr>
              <p:nvPr/>
            </p:nvCxnSpPr>
            <p:spPr>
              <a:xfrm flipH="1" flipV="1">
                <a:off x="3886016" y="5894975"/>
                <a:ext cx="518723" cy="361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3" idx="1"/>
              </p:cNvCxnSpPr>
              <p:nvPr/>
            </p:nvCxnSpPr>
            <p:spPr>
              <a:xfrm flipH="1" flipV="1">
                <a:off x="3886016" y="6995268"/>
                <a:ext cx="518723" cy="4516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6" idx="2"/>
              </p:cNvCxnSpPr>
              <p:nvPr/>
            </p:nvCxnSpPr>
            <p:spPr>
              <a:xfrm flipH="1">
                <a:off x="1808891" y="3616714"/>
                <a:ext cx="1152" cy="93173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9" idx="2"/>
              </p:cNvCxnSpPr>
              <p:nvPr/>
            </p:nvCxnSpPr>
            <p:spPr>
              <a:xfrm>
                <a:off x="2132297" y="7496717"/>
                <a:ext cx="3734" cy="4352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8" idx="0"/>
              </p:cNvCxnSpPr>
              <p:nvPr/>
            </p:nvCxnSpPr>
            <p:spPr>
              <a:xfrm flipV="1">
                <a:off x="1459362" y="8393675"/>
                <a:ext cx="1" cy="3504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9" idx="0"/>
                <a:endCxn id="17" idx="2"/>
              </p:cNvCxnSpPr>
              <p:nvPr/>
            </p:nvCxnSpPr>
            <p:spPr>
              <a:xfrm flipH="1" flipV="1">
                <a:off x="3882730" y="8447957"/>
                <a:ext cx="3284" cy="3024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20" idx="0"/>
              </p:cNvCxnSpPr>
              <p:nvPr/>
            </p:nvCxnSpPr>
            <p:spPr>
              <a:xfrm flipV="1">
                <a:off x="6306100" y="8447958"/>
                <a:ext cx="0" cy="2867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14" idx="2"/>
              </p:cNvCxnSpPr>
              <p:nvPr/>
            </p:nvCxnSpPr>
            <p:spPr>
              <a:xfrm flipV="1">
                <a:off x="9476397" y="5092766"/>
                <a:ext cx="0" cy="137140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1900831" y="4113387"/>
              <a:ext cx="58555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r>
                <a:rPr lang="mr-IN" dirty="0" smtClean="0"/>
                <a:t>…</a:t>
              </a:r>
              <a:r>
                <a:rPr lang="en-CA" dirty="0" smtClean="0"/>
                <a:t>*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75625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278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Jolene Poulin</dc:creator>
  <cp:lastModifiedBy>Jolene Poulin</cp:lastModifiedBy>
  <cp:revision>18</cp:revision>
  <dcterms:created xsi:type="dcterms:W3CDTF">2018-02-05T20:09:19Z</dcterms:created>
  <dcterms:modified xsi:type="dcterms:W3CDTF">2018-02-05T21:40:34Z</dcterms:modified>
</cp:coreProperties>
</file>