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uli"/>
      <p:regular r:id="rId21"/>
      <p:bold r:id="rId22"/>
      <p:italic r:id="rId23"/>
      <p:boldItalic r:id="rId24"/>
    </p:embeddedFont>
    <p:embeddedFont>
      <p:font typeface="Muli Regular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uli-bold.fntdata"/><Relationship Id="rId21" Type="http://schemas.openxmlformats.org/officeDocument/2006/relationships/font" Target="fonts/Muli-regular.fntdata"/><Relationship Id="rId24" Type="http://schemas.openxmlformats.org/officeDocument/2006/relationships/font" Target="fonts/Muli-boldItalic.fntdata"/><Relationship Id="rId23" Type="http://schemas.openxmlformats.org/officeDocument/2006/relationships/font" Target="fonts/Muli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Regular-bold.fntdata"/><Relationship Id="rId25" Type="http://schemas.openxmlformats.org/officeDocument/2006/relationships/font" Target="fonts/MuliRegular-regular.fntdata"/><Relationship Id="rId28" Type="http://schemas.openxmlformats.org/officeDocument/2006/relationships/font" Target="fonts/MuliRegular-boldItalic.fntdata"/><Relationship Id="rId27" Type="http://schemas.openxmlformats.org/officeDocument/2006/relationships/font" Target="fonts/MuliRegula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7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6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9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8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2ac532fb6_3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2ac532fb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b5871d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b5871d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b5871de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b5871d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b5871dec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b5871d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51075" y="8552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CMPUT 301</a:t>
            </a:r>
            <a:r>
              <a:rPr lang="en"/>
              <a:t>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 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4308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Highlights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5805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Wallet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Bind debit/master card to account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Top-up balance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Extra QR code money transfer function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information in help menu...</a:t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3392100" y="135087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User Account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Remember logged in account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 in using either username or email (both unique)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Change email and password, and other personal info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Register as a driver for the first time(more Info)</a:t>
            </a:r>
            <a:endParaRPr/>
          </a:p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6326997" y="1350863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More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According rating to change head-profile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Incompleted profile info detection alert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Re-enter app from anywhere to get back to the previous activity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Network connection changed detection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When the total commits is a special number...</a:t>
            </a:r>
            <a:endParaRPr sz="18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50" y="3901050"/>
            <a:ext cx="34671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1" name="Google Shape;171;p25"/>
          <p:cNvGrpSpPr/>
          <p:nvPr/>
        </p:nvGrpSpPr>
        <p:grpSpPr>
          <a:xfrm rot="1482488">
            <a:off x="254956" y="1986535"/>
            <a:ext cx="2798722" cy="2652096"/>
            <a:chOff x="1326986" y="1283859"/>
            <a:chExt cx="2693036" cy="2547000"/>
          </a:xfrm>
        </p:grpSpPr>
        <p:sp>
          <p:nvSpPr>
            <p:cNvPr id="172" name="Google Shape;172;p25"/>
            <p:cNvSpPr/>
            <p:nvPr/>
          </p:nvSpPr>
          <p:spPr>
            <a:xfrm rot="2700000">
              <a:off x="2319623" y="1037221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4" name="Google Shape;174;p2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Order / Accept a ride request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5" name="Google Shape;175;p25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Rider: </a:t>
              </a: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Selection locations and confirm</a:t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50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Driver: </a:t>
              </a: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Select a request and accept</a:t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6" name="Google Shape;176;p25"/>
          <p:cNvGrpSpPr/>
          <p:nvPr/>
        </p:nvGrpSpPr>
        <p:grpSpPr>
          <a:xfrm rot="1442566">
            <a:off x="1953518" y="2411285"/>
            <a:ext cx="2726162" cy="2546884"/>
            <a:chOff x="3203958" y="1258050"/>
            <a:chExt cx="2726286" cy="2547000"/>
          </a:xfrm>
        </p:grpSpPr>
        <p:sp>
          <p:nvSpPr>
            <p:cNvPr id="177" name="Google Shape;177;p25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Waiting for Pick up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Rider: </a:t>
              </a: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Cancel the ride before pick up, or wait for notification, view driver’s info using bottom sheet</a:t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Driver: </a:t>
              </a: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Go to pick up location, confirm picked up, view rider’s info using bottom sheet</a:t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5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 rot="1545626">
            <a:off x="4652885" y="2853207"/>
            <a:ext cx="2726228" cy="2546946"/>
            <a:chOff x="5123977" y="1258050"/>
            <a:chExt cx="2726286" cy="2547000"/>
          </a:xfrm>
        </p:grpSpPr>
        <p:sp>
          <p:nvSpPr>
            <p:cNvPr id="182" name="Google Shape;182;p25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Arrive destination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5" name="Google Shape;185;p25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Rider: </a:t>
              </a: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Review ride details, offer tax, </a:t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rate ride, provide QR code</a:t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50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Driver: </a:t>
              </a: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Confirm arrive, scan QR code</a:t>
              </a:r>
              <a:endParaRPr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</a:t>
            </a:r>
            <a:r>
              <a:rPr lang="en"/>
              <a:t>Design Pattern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Singleton Pattern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Firebase operation are separated to different data helper class as a singleton</a:t>
            </a:r>
            <a:endParaRPr sz="1200"/>
          </a:p>
        </p:txBody>
      </p:sp>
      <p:sp>
        <p:nvSpPr>
          <p:cNvPr id="192" name="Google Shape;192;p26"/>
          <p:cNvSpPr txBox="1"/>
          <p:nvPr>
            <p:ph idx="2" type="body"/>
          </p:nvPr>
        </p:nvSpPr>
        <p:spPr>
          <a:xfrm>
            <a:off x="3392100" y="2082325"/>
            <a:ext cx="25455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Template Method Pattern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Map related activities extends an abstract  base activity and implement template methods for different purposes</a:t>
            </a:r>
            <a:endParaRPr sz="1200"/>
          </a:p>
        </p:txBody>
      </p:sp>
      <p:sp>
        <p:nvSpPr>
          <p:cNvPr id="193" name="Google Shape;193;p26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Scrum Meeting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MVC Design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Database as model, listeners implemented for auto updates, activities are view</a:t>
            </a:r>
            <a:endParaRPr sz="1200"/>
          </a:p>
        </p:txBody>
      </p:sp>
      <p:sp>
        <p:nvSpPr>
          <p:cNvPr id="196" name="Google Shape;196;p26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Spiral Model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01" y="3194150"/>
            <a:ext cx="2893777" cy="1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</a:t>
            </a:r>
            <a:r>
              <a:rPr lang="en" sz="1800"/>
              <a:t>help us in the process especially our TA, Dong Wang. He provided us some valuable advices.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11" name="Google Shape;211;p28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HERE...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can be improved in the future?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We are group 16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Jeremy				Youwei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Ruohan			Yuxin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WenKai			Zhiyuan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will...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</a:t>
            </a:r>
            <a:r>
              <a:rPr lang="en"/>
              <a:t>rief introduction</a:t>
            </a:r>
            <a:r>
              <a:rPr lang="en"/>
              <a:t> </a:t>
            </a:r>
            <a:r>
              <a:rPr lang="en"/>
              <a:t>for </a:t>
            </a:r>
            <a:r>
              <a:rPr lang="en"/>
              <a:t>our Quicar app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Demonstration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Show extra functionality other than user story / requirement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Please pay attention and it will be fun!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250850" y="344925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QuicaR</a:t>
            </a:r>
            <a:endParaRPr sz="7200"/>
          </a:p>
        </p:txBody>
      </p:sp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250850" y="2309930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our logo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88" name="Google Shape;88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7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91" name="Google Shape;91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7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25" y="1723475"/>
            <a:ext cx="2184225" cy="21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Full rider &amp; driver process demonstration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09" name="Google Shape;109;p18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31600" y="510900"/>
            <a:ext cx="8298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Rider &amp; Driver mode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93750" y="1760525"/>
            <a:ext cx="81330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6962" l="0" r="11071" t="-3394"/>
          <a:stretch/>
        </p:blipFill>
        <p:spPr>
          <a:xfrm>
            <a:off x="296850" y="1360100"/>
            <a:ext cx="3383000" cy="333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997425" y="1477975"/>
            <a:ext cx="45774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All users are by default riders when have an account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have access to rider mode  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can request orders.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Users become drivers by registering 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access to the driver mode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Accept rider requests one at a time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Restrictions: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	rider can only have 1 request on-going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	driver can only have 1 request on-going	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0" y="0"/>
            <a:ext cx="548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Login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375" y="183575"/>
            <a:ext cx="2686686" cy="477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69075" y="2080900"/>
            <a:ext cx="45549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 Regular"/>
              <a:buChar char="●"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Could use both username/email to login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 Regular"/>
              <a:buChar char="●"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Could  remember password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 Regular"/>
              <a:buChar char="●"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Able to change email/password afterwords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0880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778550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57200" y="1401575"/>
            <a:ext cx="44727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Autocomplete Fragment searching for location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Direction API for precise routes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API Key =&gt; Fetch Url =&gt; JSON parser =&gt; Route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Current traffic situation enabled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950" y="-179550"/>
            <a:ext cx="2456776" cy="5323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2082325"/>
            <a:ext cx="26703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Rider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history location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Invalid route detect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Driver’s location update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Pop-up notification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Total time for ride</a:t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1044175"/>
            <a:ext cx="8366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 &amp; Driver mode Highlights </a:t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3168950" y="1982650"/>
            <a:ext cx="32034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Driver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requests list a</a:t>
            </a:r>
            <a:r>
              <a:rPr lang="en"/>
              <a:t>uto update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Out of range </a:t>
            </a:r>
            <a:r>
              <a:rPr lang="en"/>
              <a:t> </a:t>
            </a:r>
            <a:r>
              <a:rPr lang="en"/>
              <a:t>detect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Route from driver to rider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route from pick up location  destination 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