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4" r:id="rId3"/>
    <p:sldId id="262" r:id="rId4"/>
    <p:sldId id="263" r:id="rId5"/>
    <p:sldId id="264" r:id="rId6"/>
    <p:sldId id="265" r:id="rId7"/>
    <p:sldId id="266" r:id="rId8"/>
    <p:sldId id="267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2620" y="337820"/>
            <a:ext cx="3286125" cy="6181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8655" y="1383665"/>
            <a:ext cx="2649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 an owner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page 25 for the experimenters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8320" y="171450"/>
            <a:ext cx="3514725" cy="6515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5500" y="1341755"/>
            <a:ext cx="2663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View questions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390525"/>
            <a:ext cx="3200400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161925"/>
            <a:ext cx="3390900" cy="6534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0410" y="1541145"/>
            <a:ext cx="287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View results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261620"/>
            <a:ext cx="3486150" cy="6334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161925"/>
            <a:ext cx="3390900" cy="6534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0" y="175895"/>
            <a:ext cx="3429000" cy="6505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0410" y="1227455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Delete data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128270"/>
            <a:ext cx="3467100" cy="6600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342900"/>
            <a:ext cx="3467100" cy="6172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7230" y="1412875"/>
            <a:ext cx="324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View statistics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356870"/>
            <a:ext cx="3486150" cy="61436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875" y="252095"/>
            <a:ext cx="3524250" cy="6353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720" y="1626235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this experiment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8170" y="361950"/>
            <a:ext cx="3257550" cy="6134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8320" y="295275"/>
            <a:ext cx="3514725" cy="62674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0" y="318770"/>
            <a:ext cx="3314700" cy="6219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140" y="1355725"/>
            <a:ext cx="311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Edit information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975" y="280670"/>
            <a:ext cx="3448050" cy="6296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0510" y="1313180"/>
            <a:ext cx="391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Unpublished this experiment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4995" y="80645"/>
            <a:ext cx="3381375" cy="6696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4045" y="190500"/>
            <a:ext cx="3343275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6420" y="219075"/>
            <a:ext cx="3438525" cy="6419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290" y="1429385"/>
            <a:ext cx="327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 an experimenter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125" y="276225"/>
            <a:ext cx="3333750" cy="63055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242570"/>
            <a:ext cx="3352800" cy="6372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223520"/>
            <a:ext cx="3390900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233045"/>
            <a:ext cx="3390900" cy="6391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5470" y="328295"/>
            <a:ext cx="3400425" cy="6200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325" y="1242060"/>
            <a:ext cx="3290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Manage my experiments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View experiment go page 27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5470" y="200025"/>
            <a:ext cx="3400425" cy="6457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5145" y="1198245"/>
            <a:ext cx="3275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View statistics</a:t>
            </a:r>
            <a:endParaRPr lang="en-US" altLang="zh-CN"/>
          </a:p>
          <a:p>
            <a:r>
              <a:rPr lang="en-US" altLang="zh-CN"/>
              <a:t>page 18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845" y="314325"/>
            <a:ext cx="3495675" cy="6229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2930" y="1184275"/>
            <a:ext cx="334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View questions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095" y="337820"/>
            <a:ext cx="3305175" cy="61817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6275" y="180975"/>
            <a:ext cx="3219450" cy="64960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0" y="252095"/>
            <a:ext cx="3429000" cy="6353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8795" y="276225"/>
            <a:ext cx="3533775" cy="6305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270" y="114300"/>
            <a:ext cx="3552825" cy="662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2270" y="1468120"/>
            <a:ext cx="230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 new experiments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6275" y="171450"/>
            <a:ext cx="321945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3570" y="290195"/>
            <a:ext cx="3324225" cy="6276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4520" y="257175"/>
            <a:ext cx="3362325" cy="6343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0105" y="1470025"/>
            <a:ext cx="1851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 an experiment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219075"/>
            <a:ext cx="3505200" cy="6419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宽屏</PresentationFormat>
  <Paragraphs>35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潮州市直及下属单位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win10</dc:creator>
  <cp:lastModifiedBy>win10</cp:lastModifiedBy>
  <cp:revision>2</cp:revision>
  <dcterms:created xsi:type="dcterms:W3CDTF">2021-02-26T18:23:17Z</dcterms:created>
  <dcterms:modified xsi:type="dcterms:W3CDTF">2021-02-26T19:03:57Z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