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3" r:id="rId7"/>
    <p:sldId id="262" r:id="rId8"/>
    <p:sldId id="260" r:id="rId9"/>
    <p:sldId id="261" r:id="rId1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3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501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187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54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0" cap="all" dirty="0" smtClean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Trebuchet MS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354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 b="0" cap="all" dirty="0" smtClean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Trebuchet MS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356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/>
              <a:pPr/>
              <a:t>‹#›</a:t>
            </a:fld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1276012" y="2963333"/>
            <a:ext cx="912814" cy="9128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206969" y="3190344"/>
            <a:ext cx="2981857" cy="29818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292292" y="3285067"/>
            <a:ext cx="1896534" cy="1896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443103" y="3131080"/>
            <a:ext cx="1745722" cy="1745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918826" y="3683001"/>
            <a:ext cx="1270001" cy="126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96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70000"/>
        <a:buFont typeface="Lucida Grande"/>
        <a:buChar char="►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70000"/>
        <a:buFont typeface="Lucida Grande"/>
        <a:buChar char="►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70000"/>
        <a:buFont typeface="Lucida Grande"/>
        <a:buChar char="►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70000"/>
        <a:buFont typeface="Lucida Grande"/>
        <a:buChar char="►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70000"/>
        <a:buFont typeface="Lucida Grande"/>
        <a:buChar char="►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Anthony Ou</a:t>
            </a:r>
            <a:r>
              <a:rPr lang="en-CA" dirty="0"/>
              <a:t> </a:t>
            </a:r>
            <a:r>
              <a:rPr lang="en-CA" dirty="0" smtClean="0"/>
              <a:t>&amp; Brendan Anderson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82162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5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978" y="3116176"/>
            <a:ext cx="4095750" cy="3257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978" y="685800"/>
            <a:ext cx="3429000" cy="2209800"/>
          </a:xfrm>
          <a:prstGeom prst="rect">
            <a:avLst/>
          </a:prstGeom>
        </p:spPr>
      </p:pic>
      <p:pic>
        <p:nvPicPr>
          <p:cNvPr id="1026" name="Picture 2" descr="http://www.co-optimus.com/images/upload/image/classic/starcraft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4" y="1593848"/>
            <a:ext cx="5867400" cy="44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6387092" y="2360967"/>
            <a:ext cx="1091953" cy="1358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968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461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5289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41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692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7074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577008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-PR-Framing5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-PR-Framing5a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 name="Slice-PR-Framing5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51DC7820-ED1B-410C-88C4-992A19D108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</TotalTime>
  <Words>5</Words>
  <Application>Microsoft Office PowerPoint</Application>
  <PresentationFormat>Custom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Lucida Grande</vt:lpstr>
      <vt:lpstr>Trebuchet MS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ou</dc:creator>
  <cp:lastModifiedBy>anthony ou</cp:lastModifiedBy>
  <cp:revision>8</cp:revision>
  <dcterms:created xsi:type="dcterms:W3CDTF">2012-11-28T03:29:19Z</dcterms:created>
  <dcterms:modified xsi:type="dcterms:W3CDTF">2012-12-02T06:43:47Z</dcterms:modified>
</cp:coreProperties>
</file>