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6298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-PR-Framing5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-PR-Framing5a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Slice-PR-Framing5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51DC7820-ED1B-410C-88C4-992A19D108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Lucida Grande</vt:lpstr>
      <vt:lpstr>Trebuchet MS</vt:lpstr>
      <vt:lpstr>Slice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ou</dc:creator>
  <cp:lastModifiedBy>anthony ou</cp:lastModifiedBy>
  <cp:revision>2</cp:revision>
  <dcterms:created xsi:type="dcterms:W3CDTF">2012-11-28T03:29:19Z</dcterms:created>
  <dcterms:modified xsi:type="dcterms:W3CDTF">2012-11-28T03:34:30Z</dcterms:modified>
</cp:coreProperties>
</file>