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80" d="100"/>
          <a:sy n="80" d="100"/>
        </p:scale>
        <p:origin x="252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96934-5C21-4017-9964-B817F941222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05E7DB2A-E6C8-4114-8FFA-04855490410A}">
      <dgm:prSet phldrT="[Text]"/>
      <dgm:spPr/>
      <dgm:t>
        <a:bodyPr/>
        <a:lstStyle/>
        <a:p>
          <a:r>
            <a:rPr lang="en-CA" dirty="0" smtClean="0"/>
            <a:t>Site 1</a:t>
          </a:r>
          <a:endParaRPr lang="en-CA" dirty="0"/>
        </a:p>
      </dgm:t>
    </dgm:pt>
    <dgm:pt modelId="{547ACA38-5A88-42D4-A3C9-4D79798F2439}" type="parTrans" cxnId="{FE377727-1C11-4D03-9161-08C73A6119C5}">
      <dgm:prSet/>
      <dgm:spPr/>
      <dgm:t>
        <a:bodyPr/>
        <a:lstStyle/>
        <a:p>
          <a:endParaRPr lang="en-CA"/>
        </a:p>
      </dgm:t>
    </dgm:pt>
    <dgm:pt modelId="{7EAAA426-35ED-4886-9382-529050609AC4}" type="sibTrans" cxnId="{FE377727-1C11-4D03-9161-08C73A6119C5}">
      <dgm:prSet/>
      <dgm:spPr/>
      <dgm:t>
        <a:bodyPr/>
        <a:lstStyle/>
        <a:p>
          <a:endParaRPr lang="en-CA"/>
        </a:p>
      </dgm:t>
    </dgm:pt>
    <dgm:pt modelId="{BA1284DC-381F-4CC6-8B06-35589C3CCE6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13</a:t>
          </a:r>
          <a:endParaRPr lang="en-CA" dirty="0"/>
        </a:p>
      </dgm:t>
    </dgm:pt>
    <dgm:pt modelId="{029B6695-2428-48C6-89EE-40D5132430A7}" type="parTrans" cxnId="{56C6139D-A976-49C1-A067-F27891DD2664}">
      <dgm:prSet/>
      <dgm:spPr/>
      <dgm:t>
        <a:bodyPr/>
        <a:lstStyle/>
        <a:p>
          <a:endParaRPr lang="en-CA"/>
        </a:p>
      </dgm:t>
    </dgm:pt>
    <dgm:pt modelId="{BE8ECD8C-25BD-40BD-AFDB-F8C493DB29B4}" type="sibTrans" cxnId="{56C6139D-A976-49C1-A067-F27891DD2664}">
      <dgm:prSet/>
      <dgm:spPr/>
      <dgm:t>
        <a:bodyPr/>
        <a:lstStyle/>
        <a:p>
          <a:endParaRPr lang="en-CA"/>
        </a:p>
      </dgm:t>
    </dgm:pt>
    <dgm:pt modelId="{E73113F1-EFB5-40A1-AFBF-7597203856D6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10</a:t>
          </a:r>
          <a:endParaRPr lang="en-CA" dirty="0"/>
        </a:p>
      </dgm:t>
    </dgm:pt>
    <dgm:pt modelId="{EFB99BDF-FB45-452A-A41D-FCE65896BE02}" type="parTrans" cxnId="{5FA74119-A516-4AF8-A1C6-37F7961CC1E1}">
      <dgm:prSet/>
      <dgm:spPr/>
      <dgm:t>
        <a:bodyPr/>
        <a:lstStyle/>
        <a:p>
          <a:endParaRPr lang="en-CA"/>
        </a:p>
      </dgm:t>
    </dgm:pt>
    <dgm:pt modelId="{9DF5204C-8727-45B7-91FF-A6C0BBDE1484}" type="sibTrans" cxnId="{5FA74119-A516-4AF8-A1C6-37F7961CC1E1}">
      <dgm:prSet/>
      <dgm:spPr/>
      <dgm:t>
        <a:bodyPr/>
        <a:lstStyle/>
        <a:p>
          <a:endParaRPr lang="en-CA"/>
        </a:p>
      </dgm:t>
    </dgm:pt>
    <dgm:pt modelId="{08832E7C-5ABA-4183-86F2-72AE48F3B382}">
      <dgm:prSet phldrT="[Text]"/>
      <dgm:spPr/>
      <dgm:t>
        <a:bodyPr/>
        <a:lstStyle/>
        <a:p>
          <a:r>
            <a:rPr lang="en-CA" dirty="0" smtClean="0"/>
            <a:t>Site 2</a:t>
          </a:r>
          <a:endParaRPr lang="en-CA" dirty="0"/>
        </a:p>
      </dgm:t>
    </dgm:pt>
    <dgm:pt modelId="{85353B82-5A9D-4971-A592-4C7F9A19EE45}" type="parTrans" cxnId="{83048DC6-E117-48F0-8B75-3A122990CC11}">
      <dgm:prSet/>
      <dgm:spPr/>
      <dgm:t>
        <a:bodyPr/>
        <a:lstStyle/>
        <a:p>
          <a:endParaRPr lang="en-CA"/>
        </a:p>
      </dgm:t>
    </dgm:pt>
    <dgm:pt modelId="{307CA529-3BD4-4C51-9803-A49C3116111D}" type="sibTrans" cxnId="{83048DC6-E117-48F0-8B75-3A122990CC11}">
      <dgm:prSet/>
      <dgm:spPr/>
      <dgm:t>
        <a:bodyPr/>
        <a:lstStyle/>
        <a:p>
          <a:endParaRPr lang="en-CA"/>
        </a:p>
      </dgm:t>
    </dgm:pt>
    <dgm:pt modelId="{57112624-F58F-4C7A-8C19-2911280FD5F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12</a:t>
          </a:r>
          <a:endParaRPr lang="en-CA" dirty="0"/>
        </a:p>
      </dgm:t>
    </dgm:pt>
    <dgm:pt modelId="{C04B102A-EFE0-409A-9530-3FA2E89387BD}" type="parTrans" cxnId="{65982B80-A840-446A-9EF5-85BDA2454407}">
      <dgm:prSet/>
      <dgm:spPr/>
      <dgm:t>
        <a:bodyPr/>
        <a:lstStyle/>
        <a:p>
          <a:endParaRPr lang="en-CA"/>
        </a:p>
      </dgm:t>
    </dgm:pt>
    <dgm:pt modelId="{E0F5C2F4-CB70-4981-8B9F-E056D3D2E7A2}" type="sibTrans" cxnId="{65982B80-A840-446A-9EF5-85BDA2454407}">
      <dgm:prSet/>
      <dgm:spPr/>
      <dgm:t>
        <a:bodyPr/>
        <a:lstStyle/>
        <a:p>
          <a:endParaRPr lang="en-CA"/>
        </a:p>
      </dgm:t>
    </dgm:pt>
    <dgm:pt modelId="{69F82FFF-3991-4C8D-B471-23331F27C0B0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11</a:t>
          </a:r>
          <a:endParaRPr lang="en-CA" dirty="0"/>
        </a:p>
      </dgm:t>
    </dgm:pt>
    <dgm:pt modelId="{C8EE8161-05F0-4095-96DF-44AC73AC71E7}" type="parTrans" cxnId="{D0072883-3202-4DF7-89B6-789E2DF375E7}">
      <dgm:prSet/>
      <dgm:spPr/>
      <dgm:t>
        <a:bodyPr/>
        <a:lstStyle/>
        <a:p>
          <a:endParaRPr lang="en-CA"/>
        </a:p>
      </dgm:t>
    </dgm:pt>
    <dgm:pt modelId="{92E4C96E-DD08-43DB-AB99-7BEF542763D3}" type="sibTrans" cxnId="{D0072883-3202-4DF7-89B6-789E2DF375E7}">
      <dgm:prSet/>
      <dgm:spPr/>
      <dgm:t>
        <a:bodyPr/>
        <a:lstStyle/>
        <a:p>
          <a:endParaRPr lang="en-CA"/>
        </a:p>
      </dgm:t>
    </dgm:pt>
    <dgm:pt modelId="{6CE257FD-9E83-4046-B00B-3656E91E20E6}">
      <dgm:prSet phldrT="[Text]"/>
      <dgm:spPr/>
      <dgm:t>
        <a:bodyPr/>
        <a:lstStyle/>
        <a:p>
          <a:r>
            <a:rPr lang="en-CA" dirty="0" smtClean="0"/>
            <a:t>Site 3</a:t>
          </a:r>
          <a:endParaRPr lang="en-CA" dirty="0"/>
        </a:p>
      </dgm:t>
    </dgm:pt>
    <dgm:pt modelId="{649F13F0-FACF-4452-A3A0-07716A83EB21}" type="parTrans" cxnId="{3228E5AF-907F-42C7-A124-238EAD12A957}">
      <dgm:prSet/>
      <dgm:spPr/>
      <dgm:t>
        <a:bodyPr/>
        <a:lstStyle/>
        <a:p>
          <a:endParaRPr lang="en-CA"/>
        </a:p>
      </dgm:t>
    </dgm:pt>
    <dgm:pt modelId="{BDC42A8C-58D5-429D-A5FC-9327B6EF5A04}" type="sibTrans" cxnId="{3228E5AF-907F-42C7-A124-238EAD12A957}">
      <dgm:prSet/>
      <dgm:spPr/>
      <dgm:t>
        <a:bodyPr/>
        <a:lstStyle/>
        <a:p>
          <a:endParaRPr lang="en-CA"/>
        </a:p>
      </dgm:t>
    </dgm:pt>
    <dgm:pt modelId="{CF7D28A0-42F2-466A-8DED-88A7B031EEE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1</a:t>
          </a:r>
          <a:endParaRPr lang="en-CA" dirty="0"/>
        </a:p>
      </dgm:t>
    </dgm:pt>
    <dgm:pt modelId="{F690BE67-1CE0-42A7-AD02-38C757B3E8E3}" type="parTrans" cxnId="{CBB1A1F8-8DF1-4C21-9D4E-BF26CC773FD7}">
      <dgm:prSet/>
      <dgm:spPr/>
      <dgm:t>
        <a:bodyPr/>
        <a:lstStyle/>
        <a:p>
          <a:endParaRPr lang="en-CA"/>
        </a:p>
      </dgm:t>
    </dgm:pt>
    <dgm:pt modelId="{1DEC5CC1-7FB8-49A2-83E6-86C7C43A7DD6}" type="sibTrans" cxnId="{CBB1A1F8-8DF1-4C21-9D4E-BF26CC773FD7}">
      <dgm:prSet/>
      <dgm:spPr/>
      <dgm:t>
        <a:bodyPr/>
        <a:lstStyle/>
        <a:p>
          <a:endParaRPr lang="en-CA"/>
        </a:p>
      </dgm:t>
    </dgm:pt>
    <dgm:pt modelId="{914C7773-0FB1-4B7E-A35D-2B9A2C8908BF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5</a:t>
          </a:r>
          <a:endParaRPr lang="en-CA" dirty="0"/>
        </a:p>
      </dgm:t>
    </dgm:pt>
    <dgm:pt modelId="{27092023-C2A3-4B45-91D8-FB4B4DCDBB55}" type="parTrans" cxnId="{006DDD40-DBBE-4199-BFEC-5B7CD40277F9}">
      <dgm:prSet/>
      <dgm:spPr/>
      <dgm:t>
        <a:bodyPr/>
        <a:lstStyle/>
        <a:p>
          <a:endParaRPr lang="en-CA"/>
        </a:p>
      </dgm:t>
    </dgm:pt>
    <dgm:pt modelId="{EEE43CD3-1D41-4C05-BF1F-666CD28CB591}" type="sibTrans" cxnId="{006DDD40-DBBE-4199-BFEC-5B7CD40277F9}">
      <dgm:prSet/>
      <dgm:spPr/>
      <dgm:t>
        <a:bodyPr/>
        <a:lstStyle/>
        <a:p>
          <a:endParaRPr lang="en-CA"/>
        </a:p>
      </dgm:t>
    </dgm:pt>
    <dgm:pt modelId="{56730352-40E0-4C5A-A6CA-55B8063463C7}">
      <dgm:prSet phldrT="[Text]"/>
      <dgm:spPr/>
      <dgm:t>
        <a:bodyPr/>
        <a:lstStyle/>
        <a:p>
          <a:r>
            <a:rPr lang="en-CA" dirty="0" smtClean="0"/>
            <a:t>Site 4</a:t>
          </a:r>
          <a:endParaRPr lang="en-CA" dirty="0"/>
        </a:p>
      </dgm:t>
    </dgm:pt>
    <dgm:pt modelId="{9B10B5C2-8E6E-4140-96A4-87C22CE0D66F}" type="parTrans" cxnId="{655B6EDD-BB11-4C8B-B7E3-8B0CCB841D79}">
      <dgm:prSet/>
      <dgm:spPr/>
      <dgm:t>
        <a:bodyPr/>
        <a:lstStyle/>
        <a:p>
          <a:endParaRPr lang="en-CA"/>
        </a:p>
      </dgm:t>
    </dgm:pt>
    <dgm:pt modelId="{3F248349-C935-4AE7-85B3-87321505352B}" type="sibTrans" cxnId="{655B6EDD-BB11-4C8B-B7E3-8B0CCB841D79}">
      <dgm:prSet/>
      <dgm:spPr/>
      <dgm:t>
        <a:bodyPr/>
        <a:lstStyle/>
        <a:p>
          <a:endParaRPr lang="en-CA"/>
        </a:p>
      </dgm:t>
    </dgm:pt>
    <dgm:pt modelId="{86737D04-C7CC-4CC5-8C6B-C6F7DE06154F}">
      <dgm:prSet phldrT="[Text]"/>
      <dgm:spPr/>
      <dgm:t>
        <a:bodyPr/>
        <a:lstStyle/>
        <a:p>
          <a:r>
            <a:rPr lang="en-CA" dirty="0" smtClean="0"/>
            <a:t>Site 5</a:t>
          </a:r>
          <a:endParaRPr lang="en-CA" dirty="0"/>
        </a:p>
      </dgm:t>
    </dgm:pt>
    <dgm:pt modelId="{9F32510C-9441-4E7C-912D-7683F7A418AD}" type="parTrans" cxnId="{428A5109-6813-44A9-8136-03BA7D319D45}">
      <dgm:prSet/>
      <dgm:spPr/>
      <dgm:t>
        <a:bodyPr/>
        <a:lstStyle/>
        <a:p>
          <a:endParaRPr lang="en-CA"/>
        </a:p>
      </dgm:t>
    </dgm:pt>
    <dgm:pt modelId="{B988E580-8C58-428B-8F42-1559768559D5}" type="sibTrans" cxnId="{428A5109-6813-44A9-8136-03BA7D319D45}">
      <dgm:prSet/>
      <dgm:spPr/>
      <dgm:t>
        <a:bodyPr/>
        <a:lstStyle/>
        <a:p>
          <a:endParaRPr lang="en-CA"/>
        </a:p>
      </dgm:t>
    </dgm:pt>
    <dgm:pt modelId="{6A668B93-B36F-4D03-B429-79ABBA32D84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11</a:t>
          </a:r>
          <a:endParaRPr lang="en-CA" dirty="0"/>
        </a:p>
      </dgm:t>
    </dgm:pt>
    <dgm:pt modelId="{5A8EF89B-F0AB-4AFD-BF17-34D399333A18}" type="parTrans" cxnId="{CC0C7A7A-4ADC-42F0-A868-D5B4D25F7618}">
      <dgm:prSet/>
      <dgm:spPr/>
      <dgm:t>
        <a:bodyPr/>
        <a:lstStyle/>
        <a:p>
          <a:endParaRPr lang="en-CA"/>
        </a:p>
      </dgm:t>
    </dgm:pt>
    <dgm:pt modelId="{27EA4730-8B21-4F54-8505-ED4FE9DA6B12}" type="sibTrans" cxnId="{CC0C7A7A-4ADC-42F0-A868-D5B4D25F7618}">
      <dgm:prSet/>
      <dgm:spPr/>
      <dgm:t>
        <a:bodyPr/>
        <a:lstStyle/>
        <a:p>
          <a:endParaRPr lang="en-CA"/>
        </a:p>
      </dgm:t>
    </dgm:pt>
    <dgm:pt modelId="{3D3B4EE7-41A5-458A-AE4C-A50848F0DCD2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10</a:t>
          </a:r>
          <a:endParaRPr lang="en-CA" dirty="0"/>
        </a:p>
      </dgm:t>
    </dgm:pt>
    <dgm:pt modelId="{4846A412-99EF-4E4B-ABC4-7C12D3F1987E}" type="parTrans" cxnId="{54BD5ABD-6DF4-40B1-AE2B-FFBA3FFE451B}">
      <dgm:prSet/>
      <dgm:spPr/>
      <dgm:t>
        <a:bodyPr/>
        <a:lstStyle/>
        <a:p>
          <a:endParaRPr lang="en-CA"/>
        </a:p>
      </dgm:t>
    </dgm:pt>
    <dgm:pt modelId="{C6FADCFB-D3E5-489B-9EEF-9A97DEF14C81}" type="sibTrans" cxnId="{54BD5ABD-6DF4-40B1-AE2B-FFBA3FFE451B}">
      <dgm:prSet/>
      <dgm:spPr/>
      <dgm:t>
        <a:bodyPr/>
        <a:lstStyle/>
        <a:p>
          <a:endParaRPr lang="en-CA"/>
        </a:p>
      </dgm:t>
    </dgm:pt>
    <dgm:pt modelId="{CB857B91-BFF0-436F-89C9-79B7D0BE12D0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12</a:t>
          </a:r>
          <a:endParaRPr lang="en-CA" dirty="0"/>
        </a:p>
      </dgm:t>
    </dgm:pt>
    <dgm:pt modelId="{3050CADD-504F-4D89-823A-296B0714B7EB}" type="parTrans" cxnId="{D3BCA3D8-6B19-4149-B899-B10C0E48CB53}">
      <dgm:prSet/>
      <dgm:spPr/>
      <dgm:t>
        <a:bodyPr/>
        <a:lstStyle/>
        <a:p>
          <a:endParaRPr lang="en-CA"/>
        </a:p>
      </dgm:t>
    </dgm:pt>
    <dgm:pt modelId="{7FC88018-B47F-45C1-B55E-EB306BAF57A7}" type="sibTrans" cxnId="{D3BCA3D8-6B19-4149-B899-B10C0E48CB53}">
      <dgm:prSet/>
      <dgm:spPr/>
      <dgm:t>
        <a:bodyPr/>
        <a:lstStyle/>
        <a:p>
          <a:endParaRPr lang="en-CA"/>
        </a:p>
      </dgm:t>
    </dgm:pt>
    <dgm:pt modelId="{CA324B4F-0303-4400-B62C-80D0C8D508B8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10</a:t>
          </a:r>
          <a:endParaRPr lang="en-CA" dirty="0"/>
        </a:p>
      </dgm:t>
    </dgm:pt>
    <dgm:pt modelId="{4DA02694-79A4-424B-BBA3-F7998C5157BB}" type="parTrans" cxnId="{8763B21E-17AB-44F5-BE2B-FA9F17FE9D6D}">
      <dgm:prSet/>
      <dgm:spPr/>
      <dgm:t>
        <a:bodyPr/>
        <a:lstStyle/>
        <a:p>
          <a:endParaRPr lang="en-CA"/>
        </a:p>
      </dgm:t>
    </dgm:pt>
    <dgm:pt modelId="{064BFE80-989D-4C82-A823-1CE54AEB6BF0}" type="sibTrans" cxnId="{8763B21E-17AB-44F5-BE2B-FA9F17FE9D6D}">
      <dgm:prSet/>
      <dgm:spPr/>
      <dgm:t>
        <a:bodyPr/>
        <a:lstStyle/>
        <a:p>
          <a:endParaRPr lang="en-CA"/>
        </a:p>
      </dgm:t>
    </dgm:pt>
    <dgm:pt modelId="{38B91A35-D51D-4898-BFFF-AEABDF453015}">
      <dgm:prSet phldrT="[Text]"/>
      <dgm:spPr/>
      <dgm:t>
        <a:bodyPr/>
        <a:lstStyle/>
        <a:p>
          <a:r>
            <a:rPr lang="en-CA" dirty="0" smtClean="0"/>
            <a:t>Total</a:t>
          </a:r>
          <a:endParaRPr lang="en-CA" dirty="0"/>
        </a:p>
      </dgm:t>
    </dgm:pt>
    <dgm:pt modelId="{B63A837E-AB3A-4831-ACB9-28B70547D642}" type="parTrans" cxnId="{8C5AFC71-3D4A-4EA0-AAB5-EBB6D817E78B}">
      <dgm:prSet/>
      <dgm:spPr/>
      <dgm:t>
        <a:bodyPr/>
        <a:lstStyle/>
        <a:p>
          <a:endParaRPr lang="en-CA"/>
        </a:p>
      </dgm:t>
    </dgm:pt>
    <dgm:pt modelId="{7A5CE459-37A7-4037-AF8F-9C4A7EA4498C}" type="sibTrans" cxnId="{8C5AFC71-3D4A-4EA0-AAB5-EBB6D817E78B}">
      <dgm:prSet/>
      <dgm:spPr/>
      <dgm:t>
        <a:bodyPr/>
        <a:lstStyle/>
        <a:p>
          <a:endParaRPr lang="en-CA"/>
        </a:p>
      </dgm:t>
    </dgm:pt>
    <dgm:pt modelId="{8F6F9969-E9EB-4810-A70A-BD760C411176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49</a:t>
          </a:r>
          <a:endParaRPr lang="en-CA" dirty="0"/>
        </a:p>
      </dgm:t>
    </dgm:pt>
    <dgm:pt modelId="{DD2A9419-2885-4480-8722-B472D09E8D76}" type="parTrans" cxnId="{995CD5AA-32BD-4F0D-85AF-DCCE14F7BED1}">
      <dgm:prSet/>
      <dgm:spPr/>
      <dgm:t>
        <a:bodyPr/>
        <a:lstStyle/>
        <a:p>
          <a:endParaRPr lang="en-CA"/>
        </a:p>
      </dgm:t>
    </dgm:pt>
    <dgm:pt modelId="{2C779BC1-FE84-4CC3-9F26-9A3D65F3C6EC}" type="sibTrans" cxnId="{995CD5AA-32BD-4F0D-85AF-DCCE14F7BED1}">
      <dgm:prSet/>
      <dgm:spPr/>
      <dgm:t>
        <a:bodyPr/>
        <a:lstStyle/>
        <a:p>
          <a:endParaRPr lang="en-CA"/>
        </a:p>
      </dgm:t>
    </dgm:pt>
    <dgm:pt modelId="{45EEA366-C6BC-4814-94ED-9383B9BE99CA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46</a:t>
          </a:r>
          <a:endParaRPr lang="en-CA" dirty="0"/>
        </a:p>
      </dgm:t>
    </dgm:pt>
    <dgm:pt modelId="{AB8807D7-CBAF-4E86-B796-787EBE35B895}" type="parTrans" cxnId="{14A87AB7-2119-4BB0-87C3-C56BFF7DC60C}">
      <dgm:prSet/>
      <dgm:spPr/>
      <dgm:t>
        <a:bodyPr/>
        <a:lstStyle/>
        <a:p>
          <a:endParaRPr lang="en-CA"/>
        </a:p>
      </dgm:t>
    </dgm:pt>
    <dgm:pt modelId="{5E96A390-7690-43C0-B091-487440481ACA}" type="sibTrans" cxnId="{14A87AB7-2119-4BB0-87C3-C56BFF7DC60C}">
      <dgm:prSet/>
      <dgm:spPr/>
      <dgm:t>
        <a:bodyPr/>
        <a:lstStyle/>
        <a:p>
          <a:endParaRPr lang="en-CA"/>
        </a:p>
      </dgm:t>
    </dgm:pt>
    <dgm:pt modelId="{817E4234-1079-402D-AD08-9105CA80E9A6}" type="pres">
      <dgm:prSet presAssocID="{3B296934-5C21-4017-9964-B817F941222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BCD6D51-37EE-4B38-BDF4-C75EE994D388}" type="pres">
      <dgm:prSet presAssocID="{05E7DB2A-E6C8-4114-8FFA-04855490410A}" presName="compNode" presStyleCnt="0"/>
      <dgm:spPr/>
    </dgm:pt>
    <dgm:pt modelId="{A44B46A9-0851-4166-8034-FADFD9E46399}" type="pres">
      <dgm:prSet presAssocID="{05E7DB2A-E6C8-4114-8FFA-04855490410A}" presName="aNode" presStyleLbl="bgShp" presStyleIdx="0" presStyleCnt="6"/>
      <dgm:spPr/>
      <dgm:t>
        <a:bodyPr/>
        <a:lstStyle/>
        <a:p>
          <a:endParaRPr lang="en-CA"/>
        </a:p>
      </dgm:t>
    </dgm:pt>
    <dgm:pt modelId="{050E1B47-69E3-4E2B-BB99-B5C918A95470}" type="pres">
      <dgm:prSet presAssocID="{05E7DB2A-E6C8-4114-8FFA-04855490410A}" presName="textNode" presStyleLbl="bgShp" presStyleIdx="0" presStyleCnt="6"/>
      <dgm:spPr/>
      <dgm:t>
        <a:bodyPr/>
        <a:lstStyle/>
        <a:p>
          <a:endParaRPr lang="en-CA"/>
        </a:p>
      </dgm:t>
    </dgm:pt>
    <dgm:pt modelId="{56BAB8CD-CA15-4899-872E-A4E24254DDA5}" type="pres">
      <dgm:prSet presAssocID="{05E7DB2A-E6C8-4114-8FFA-04855490410A}" presName="compChildNode" presStyleCnt="0"/>
      <dgm:spPr/>
    </dgm:pt>
    <dgm:pt modelId="{0FFF3403-87CC-4B58-89F1-E4F5B284DBC6}" type="pres">
      <dgm:prSet presAssocID="{05E7DB2A-E6C8-4114-8FFA-04855490410A}" presName="theInnerList" presStyleCnt="0"/>
      <dgm:spPr/>
    </dgm:pt>
    <dgm:pt modelId="{4745B734-9034-45E7-B0D5-8AC99C9279E2}" type="pres">
      <dgm:prSet presAssocID="{BA1284DC-381F-4CC6-8B06-35589C3CCE67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C62951F-764A-4ACA-B2F3-24AA9EE073C5}" type="pres">
      <dgm:prSet presAssocID="{BA1284DC-381F-4CC6-8B06-35589C3CCE67}" presName="aSpace2" presStyleCnt="0"/>
      <dgm:spPr/>
    </dgm:pt>
    <dgm:pt modelId="{58EA6A5C-8E11-4EC4-938D-172E4652D912}" type="pres">
      <dgm:prSet presAssocID="{E73113F1-EFB5-40A1-AFBF-7597203856D6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76610A-E533-4E5E-ABDD-F646119D59ED}" type="pres">
      <dgm:prSet presAssocID="{05E7DB2A-E6C8-4114-8FFA-04855490410A}" presName="aSpace" presStyleCnt="0"/>
      <dgm:spPr/>
    </dgm:pt>
    <dgm:pt modelId="{F55B1676-1CE2-42D6-BF5F-5F1BFD26C44E}" type="pres">
      <dgm:prSet presAssocID="{08832E7C-5ABA-4183-86F2-72AE48F3B382}" presName="compNode" presStyleCnt="0"/>
      <dgm:spPr/>
    </dgm:pt>
    <dgm:pt modelId="{37A453EF-2874-4A71-BDA8-717AE2CE7997}" type="pres">
      <dgm:prSet presAssocID="{08832E7C-5ABA-4183-86F2-72AE48F3B382}" presName="aNode" presStyleLbl="bgShp" presStyleIdx="1" presStyleCnt="6"/>
      <dgm:spPr/>
      <dgm:t>
        <a:bodyPr/>
        <a:lstStyle/>
        <a:p>
          <a:endParaRPr lang="en-CA"/>
        </a:p>
      </dgm:t>
    </dgm:pt>
    <dgm:pt modelId="{390861EC-CEC3-480E-BE99-32E1289E9987}" type="pres">
      <dgm:prSet presAssocID="{08832E7C-5ABA-4183-86F2-72AE48F3B382}" presName="textNode" presStyleLbl="bgShp" presStyleIdx="1" presStyleCnt="6"/>
      <dgm:spPr/>
      <dgm:t>
        <a:bodyPr/>
        <a:lstStyle/>
        <a:p>
          <a:endParaRPr lang="en-CA"/>
        </a:p>
      </dgm:t>
    </dgm:pt>
    <dgm:pt modelId="{2BC26B64-82F1-45A2-B3A9-3178FFB99DE9}" type="pres">
      <dgm:prSet presAssocID="{08832E7C-5ABA-4183-86F2-72AE48F3B382}" presName="compChildNode" presStyleCnt="0"/>
      <dgm:spPr/>
    </dgm:pt>
    <dgm:pt modelId="{2C8A1183-D4FC-44CA-8BC9-0590931E927F}" type="pres">
      <dgm:prSet presAssocID="{08832E7C-5ABA-4183-86F2-72AE48F3B382}" presName="theInnerList" presStyleCnt="0"/>
      <dgm:spPr/>
    </dgm:pt>
    <dgm:pt modelId="{4AF191BD-410C-4C3F-BBB2-5B227EDBC2DE}" type="pres">
      <dgm:prSet presAssocID="{57112624-F58F-4C7A-8C19-2911280FD5FD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3BCEC58-4789-49FD-93A5-C05857A9C215}" type="pres">
      <dgm:prSet presAssocID="{57112624-F58F-4C7A-8C19-2911280FD5FD}" presName="aSpace2" presStyleCnt="0"/>
      <dgm:spPr/>
    </dgm:pt>
    <dgm:pt modelId="{FBAC1B18-D967-48F1-B884-DAC105A74861}" type="pres">
      <dgm:prSet presAssocID="{69F82FFF-3991-4C8D-B471-23331F27C0B0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CF6D058-4648-46E6-BA8B-57D06B73E95D}" type="pres">
      <dgm:prSet presAssocID="{08832E7C-5ABA-4183-86F2-72AE48F3B382}" presName="aSpace" presStyleCnt="0"/>
      <dgm:spPr/>
    </dgm:pt>
    <dgm:pt modelId="{6B24D8BE-F742-4C28-AE49-3180E3902813}" type="pres">
      <dgm:prSet presAssocID="{6CE257FD-9E83-4046-B00B-3656E91E20E6}" presName="compNode" presStyleCnt="0"/>
      <dgm:spPr/>
    </dgm:pt>
    <dgm:pt modelId="{B61A5446-38F3-4A05-84A5-B2746653B512}" type="pres">
      <dgm:prSet presAssocID="{6CE257FD-9E83-4046-B00B-3656E91E20E6}" presName="aNode" presStyleLbl="bgShp" presStyleIdx="2" presStyleCnt="6" custLinFactNeighborX="2505" custLinFactNeighborY="3279"/>
      <dgm:spPr/>
      <dgm:t>
        <a:bodyPr/>
        <a:lstStyle/>
        <a:p>
          <a:endParaRPr lang="en-CA"/>
        </a:p>
      </dgm:t>
    </dgm:pt>
    <dgm:pt modelId="{4967473C-7CEE-4AA1-A4E5-6CA5D72260D0}" type="pres">
      <dgm:prSet presAssocID="{6CE257FD-9E83-4046-B00B-3656E91E20E6}" presName="textNode" presStyleLbl="bgShp" presStyleIdx="2" presStyleCnt="6"/>
      <dgm:spPr/>
      <dgm:t>
        <a:bodyPr/>
        <a:lstStyle/>
        <a:p>
          <a:endParaRPr lang="en-CA"/>
        </a:p>
      </dgm:t>
    </dgm:pt>
    <dgm:pt modelId="{C251AC88-DB8F-499C-98EE-285E241CAB51}" type="pres">
      <dgm:prSet presAssocID="{6CE257FD-9E83-4046-B00B-3656E91E20E6}" presName="compChildNode" presStyleCnt="0"/>
      <dgm:spPr/>
    </dgm:pt>
    <dgm:pt modelId="{A5E7A42B-9939-48D5-9287-68EE34FDF08B}" type="pres">
      <dgm:prSet presAssocID="{6CE257FD-9E83-4046-B00B-3656E91E20E6}" presName="theInnerList" presStyleCnt="0"/>
      <dgm:spPr/>
    </dgm:pt>
    <dgm:pt modelId="{DE349101-5B4E-4235-8E2B-B89754369C91}" type="pres">
      <dgm:prSet presAssocID="{CF7D28A0-42F2-466A-8DED-88A7B031EEE1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F281354-EEB8-41E4-A5B4-D9553A59BFA1}" type="pres">
      <dgm:prSet presAssocID="{CF7D28A0-42F2-466A-8DED-88A7B031EEE1}" presName="aSpace2" presStyleCnt="0"/>
      <dgm:spPr/>
    </dgm:pt>
    <dgm:pt modelId="{B7834AA0-308B-46AE-B6C6-B6EEFEA3AD9B}" type="pres">
      <dgm:prSet presAssocID="{914C7773-0FB1-4B7E-A35D-2B9A2C8908BF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1D3ABA-D7EE-4A85-AD47-A1CCE44A5AEF}" type="pres">
      <dgm:prSet presAssocID="{6CE257FD-9E83-4046-B00B-3656E91E20E6}" presName="aSpace" presStyleCnt="0"/>
      <dgm:spPr/>
    </dgm:pt>
    <dgm:pt modelId="{AB69091A-3597-4FA2-B9D1-E38C3E99E3CA}" type="pres">
      <dgm:prSet presAssocID="{56730352-40E0-4C5A-A6CA-55B8063463C7}" presName="compNode" presStyleCnt="0"/>
      <dgm:spPr/>
    </dgm:pt>
    <dgm:pt modelId="{330AA943-4647-49DF-BDFC-912CADC44F67}" type="pres">
      <dgm:prSet presAssocID="{56730352-40E0-4C5A-A6CA-55B8063463C7}" presName="aNode" presStyleLbl="bgShp" presStyleIdx="3" presStyleCnt="6"/>
      <dgm:spPr/>
      <dgm:t>
        <a:bodyPr/>
        <a:lstStyle/>
        <a:p>
          <a:endParaRPr lang="en-CA"/>
        </a:p>
      </dgm:t>
    </dgm:pt>
    <dgm:pt modelId="{93EFD7CD-C42F-4B66-AD05-1E9B4565D43B}" type="pres">
      <dgm:prSet presAssocID="{56730352-40E0-4C5A-A6CA-55B8063463C7}" presName="textNode" presStyleLbl="bgShp" presStyleIdx="3" presStyleCnt="6"/>
      <dgm:spPr/>
      <dgm:t>
        <a:bodyPr/>
        <a:lstStyle/>
        <a:p>
          <a:endParaRPr lang="en-CA"/>
        </a:p>
      </dgm:t>
    </dgm:pt>
    <dgm:pt modelId="{7759B9E2-7E83-4B0E-BAB2-F6DD39C96B6C}" type="pres">
      <dgm:prSet presAssocID="{56730352-40E0-4C5A-A6CA-55B8063463C7}" presName="compChildNode" presStyleCnt="0"/>
      <dgm:spPr/>
    </dgm:pt>
    <dgm:pt modelId="{F37373B2-83FF-40F4-A346-9959BAAF0622}" type="pres">
      <dgm:prSet presAssocID="{56730352-40E0-4C5A-A6CA-55B8063463C7}" presName="theInnerList" presStyleCnt="0"/>
      <dgm:spPr/>
    </dgm:pt>
    <dgm:pt modelId="{985F733D-DDE2-4EC0-AB86-A2D7DBB862E8}" type="pres">
      <dgm:prSet presAssocID="{6A668B93-B36F-4D03-B429-79ABBA32D84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89AE0EA-ACF6-496C-A3FD-7BD07FBF12EC}" type="pres">
      <dgm:prSet presAssocID="{6A668B93-B36F-4D03-B429-79ABBA32D84B}" presName="aSpace2" presStyleCnt="0"/>
      <dgm:spPr/>
    </dgm:pt>
    <dgm:pt modelId="{BC137AD5-3960-41F9-AA54-F895E522966A}" type="pres">
      <dgm:prSet presAssocID="{3D3B4EE7-41A5-458A-AE4C-A50848F0DCD2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5700141-66AF-48F9-93BB-2DC798259C9D}" type="pres">
      <dgm:prSet presAssocID="{56730352-40E0-4C5A-A6CA-55B8063463C7}" presName="aSpace" presStyleCnt="0"/>
      <dgm:spPr/>
    </dgm:pt>
    <dgm:pt modelId="{E3105484-7CE5-4CB9-9A50-1375E6C50346}" type="pres">
      <dgm:prSet presAssocID="{86737D04-C7CC-4CC5-8C6B-C6F7DE06154F}" presName="compNode" presStyleCnt="0"/>
      <dgm:spPr/>
    </dgm:pt>
    <dgm:pt modelId="{4058B0A6-4CFB-4982-937C-4DC55E837780}" type="pres">
      <dgm:prSet presAssocID="{86737D04-C7CC-4CC5-8C6B-C6F7DE06154F}" presName="aNode" presStyleLbl="bgShp" presStyleIdx="4" presStyleCnt="6"/>
      <dgm:spPr/>
      <dgm:t>
        <a:bodyPr/>
        <a:lstStyle/>
        <a:p>
          <a:endParaRPr lang="en-CA"/>
        </a:p>
      </dgm:t>
    </dgm:pt>
    <dgm:pt modelId="{FABC4C5F-A007-46D6-B043-AC8FBB6B6F36}" type="pres">
      <dgm:prSet presAssocID="{86737D04-C7CC-4CC5-8C6B-C6F7DE06154F}" presName="textNode" presStyleLbl="bgShp" presStyleIdx="4" presStyleCnt="6"/>
      <dgm:spPr/>
      <dgm:t>
        <a:bodyPr/>
        <a:lstStyle/>
        <a:p>
          <a:endParaRPr lang="en-CA"/>
        </a:p>
      </dgm:t>
    </dgm:pt>
    <dgm:pt modelId="{077AECE4-9B32-4AB6-875F-D09BC6C98DC4}" type="pres">
      <dgm:prSet presAssocID="{86737D04-C7CC-4CC5-8C6B-C6F7DE06154F}" presName="compChildNode" presStyleCnt="0"/>
      <dgm:spPr/>
    </dgm:pt>
    <dgm:pt modelId="{655516CC-6AE3-48CC-9668-60DD690CCE44}" type="pres">
      <dgm:prSet presAssocID="{86737D04-C7CC-4CC5-8C6B-C6F7DE06154F}" presName="theInnerList" presStyleCnt="0"/>
      <dgm:spPr/>
    </dgm:pt>
    <dgm:pt modelId="{FFD4A6A1-79F7-4B62-AF64-B55AE7D5CC3B}" type="pres">
      <dgm:prSet presAssocID="{CB857B91-BFF0-436F-89C9-79B7D0BE12D0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D9BC563-C41F-4AE8-8284-64DDD9A5C878}" type="pres">
      <dgm:prSet presAssocID="{CB857B91-BFF0-436F-89C9-79B7D0BE12D0}" presName="aSpace2" presStyleCnt="0"/>
      <dgm:spPr/>
    </dgm:pt>
    <dgm:pt modelId="{D043DA3C-4155-42B0-8058-E50E7CDF28B1}" type="pres">
      <dgm:prSet presAssocID="{CA324B4F-0303-4400-B62C-80D0C8D508B8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84C6958-A96B-40CF-B1B9-7081E32F90E4}" type="pres">
      <dgm:prSet presAssocID="{86737D04-C7CC-4CC5-8C6B-C6F7DE06154F}" presName="aSpace" presStyleCnt="0"/>
      <dgm:spPr/>
    </dgm:pt>
    <dgm:pt modelId="{0FBF6407-88C6-4CA3-A49A-7D5FF466F83F}" type="pres">
      <dgm:prSet presAssocID="{38B91A35-D51D-4898-BFFF-AEABDF453015}" presName="compNode" presStyleCnt="0"/>
      <dgm:spPr/>
    </dgm:pt>
    <dgm:pt modelId="{8A8ED677-1C01-4F72-AE69-5A4EB6608260}" type="pres">
      <dgm:prSet presAssocID="{38B91A35-D51D-4898-BFFF-AEABDF453015}" presName="aNode" presStyleLbl="bgShp" presStyleIdx="5" presStyleCnt="6"/>
      <dgm:spPr/>
      <dgm:t>
        <a:bodyPr/>
        <a:lstStyle/>
        <a:p>
          <a:endParaRPr lang="en-CA"/>
        </a:p>
      </dgm:t>
    </dgm:pt>
    <dgm:pt modelId="{1AA1736C-88D9-40F3-91EB-F5432382B75E}" type="pres">
      <dgm:prSet presAssocID="{38B91A35-D51D-4898-BFFF-AEABDF453015}" presName="textNode" presStyleLbl="bgShp" presStyleIdx="5" presStyleCnt="6"/>
      <dgm:spPr/>
      <dgm:t>
        <a:bodyPr/>
        <a:lstStyle/>
        <a:p>
          <a:endParaRPr lang="en-CA"/>
        </a:p>
      </dgm:t>
    </dgm:pt>
    <dgm:pt modelId="{D3D02F07-2CC2-4BAB-A30B-B3F58BC3BF27}" type="pres">
      <dgm:prSet presAssocID="{38B91A35-D51D-4898-BFFF-AEABDF453015}" presName="compChildNode" presStyleCnt="0"/>
      <dgm:spPr/>
    </dgm:pt>
    <dgm:pt modelId="{A6E688F5-0A6F-4E2F-89EA-6021E7F4F6EA}" type="pres">
      <dgm:prSet presAssocID="{38B91A35-D51D-4898-BFFF-AEABDF453015}" presName="theInnerList" presStyleCnt="0"/>
      <dgm:spPr/>
    </dgm:pt>
    <dgm:pt modelId="{B3777A67-1630-48F5-93CB-9F2201750E53}" type="pres">
      <dgm:prSet presAssocID="{8F6F9969-E9EB-4810-A70A-BD760C411176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058CFE5-F691-4670-8D54-86290E045C25}" type="pres">
      <dgm:prSet presAssocID="{8F6F9969-E9EB-4810-A70A-BD760C411176}" presName="aSpace2" presStyleCnt="0"/>
      <dgm:spPr/>
    </dgm:pt>
    <dgm:pt modelId="{8F6DE1B9-82EE-4B70-88D2-E820BF6AA0ED}" type="pres">
      <dgm:prSet presAssocID="{45EEA366-C6BC-4814-94ED-9383B9BE99CA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8A5109-6813-44A9-8136-03BA7D319D45}" srcId="{3B296934-5C21-4017-9964-B817F9412222}" destId="{86737D04-C7CC-4CC5-8C6B-C6F7DE06154F}" srcOrd="4" destOrd="0" parTransId="{9F32510C-9441-4E7C-912D-7683F7A418AD}" sibTransId="{B988E580-8C58-428B-8F42-1559768559D5}"/>
    <dgm:cxn modelId="{8763B21E-17AB-44F5-BE2B-FA9F17FE9D6D}" srcId="{86737D04-C7CC-4CC5-8C6B-C6F7DE06154F}" destId="{CA324B4F-0303-4400-B62C-80D0C8D508B8}" srcOrd="1" destOrd="0" parTransId="{4DA02694-79A4-424B-BBA3-F7998C5157BB}" sibTransId="{064BFE80-989D-4C82-A823-1CE54AEB6BF0}"/>
    <dgm:cxn modelId="{D0072883-3202-4DF7-89B6-789E2DF375E7}" srcId="{08832E7C-5ABA-4183-86F2-72AE48F3B382}" destId="{69F82FFF-3991-4C8D-B471-23331F27C0B0}" srcOrd="1" destOrd="0" parTransId="{C8EE8161-05F0-4095-96DF-44AC73AC71E7}" sibTransId="{92E4C96E-DD08-43DB-AB99-7BEF542763D3}"/>
    <dgm:cxn modelId="{14A87AB7-2119-4BB0-87C3-C56BFF7DC60C}" srcId="{38B91A35-D51D-4898-BFFF-AEABDF453015}" destId="{45EEA366-C6BC-4814-94ED-9383B9BE99CA}" srcOrd="1" destOrd="0" parTransId="{AB8807D7-CBAF-4E86-B796-787EBE35B895}" sibTransId="{5E96A390-7690-43C0-B091-487440481ACA}"/>
    <dgm:cxn modelId="{08832B31-7DA5-4E05-BEE1-BF8306AD6F22}" type="presOf" srcId="{6A668B93-B36F-4D03-B429-79ABBA32D84B}" destId="{985F733D-DDE2-4EC0-AB86-A2D7DBB862E8}" srcOrd="0" destOrd="0" presId="urn:microsoft.com/office/officeart/2005/8/layout/lProcess2"/>
    <dgm:cxn modelId="{8E383DDB-7FC5-4899-8CFB-98300BFAB99F}" type="presOf" srcId="{56730352-40E0-4C5A-A6CA-55B8063463C7}" destId="{330AA943-4647-49DF-BDFC-912CADC44F67}" srcOrd="0" destOrd="0" presId="urn:microsoft.com/office/officeart/2005/8/layout/lProcess2"/>
    <dgm:cxn modelId="{54BD5ABD-6DF4-40B1-AE2B-FFBA3FFE451B}" srcId="{56730352-40E0-4C5A-A6CA-55B8063463C7}" destId="{3D3B4EE7-41A5-458A-AE4C-A50848F0DCD2}" srcOrd="1" destOrd="0" parTransId="{4846A412-99EF-4E4B-ABC4-7C12D3F1987E}" sibTransId="{C6FADCFB-D3E5-489B-9EEF-9A97DEF14C81}"/>
    <dgm:cxn modelId="{CAC3E671-95B0-4782-ADC5-A9A07979E340}" type="presOf" srcId="{8F6F9969-E9EB-4810-A70A-BD760C411176}" destId="{B3777A67-1630-48F5-93CB-9F2201750E53}" srcOrd="0" destOrd="0" presId="urn:microsoft.com/office/officeart/2005/8/layout/lProcess2"/>
    <dgm:cxn modelId="{65982B80-A840-446A-9EF5-85BDA2454407}" srcId="{08832E7C-5ABA-4183-86F2-72AE48F3B382}" destId="{57112624-F58F-4C7A-8C19-2911280FD5FD}" srcOrd="0" destOrd="0" parTransId="{C04B102A-EFE0-409A-9530-3FA2E89387BD}" sibTransId="{E0F5C2F4-CB70-4981-8B9F-E056D3D2E7A2}"/>
    <dgm:cxn modelId="{995CD5AA-32BD-4F0D-85AF-DCCE14F7BED1}" srcId="{38B91A35-D51D-4898-BFFF-AEABDF453015}" destId="{8F6F9969-E9EB-4810-A70A-BD760C411176}" srcOrd="0" destOrd="0" parTransId="{DD2A9419-2885-4480-8722-B472D09E8D76}" sibTransId="{2C779BC1-FE84-4CC3-9F26-9A3D65F3C6EC}"/>
    <dgm:cxn modelId="{82FE7312-A98D-4DA1-82D4-FFAE53A3AF4B}" type="presOf" srcId="{6CE257FD-9E83-4046-B00B-3656E91E20E6}" destId="{4967473C-7CEE-4AA1-A4E5-6CA5D72260D0}" srcOrd="1" destOrd="0" presId="urn:microsoft.com/office/officeart/2005/8/layout/lProcess2"/>
    <dgm:cxn modelId="{37923171-AF25-4214-B0AC-11EC68146DB1}" type="presOf" srcId="{05E7DB2A-E6C8-4114-8FFA-04855490410A}" destId="{050E1B47-69E3-4E2B-BB99-B5C918A95470}" srcOrd="1" destOrd="0" presId="urn:microsoft.com/office/officeart/2005/8/layout/lProcess2"/>
    <dgm:cxn modelId="{CBB1A1F8-8DF1-4C21-9D4E-BF26CC773FD7}" srcId="{6CE257FD-9E83-4046-B00B-3656E91E20E6}" destId="{CF7D28A0-42F2-466A-8DED-88A7B031EEE1}" srcOrd="0" destOrd="0" parTransId="{F690BE67-1CE0-42A7-AD02-38C757B3E8E3}" sibTransId="{1DEC5CC1-7FB8-49A2-83E6-86C7C43A7DD6}"/>
    <dgm:cxn modelId="{A7B81F02-5524-4109-8839-AB05907F9CD4}" type="presOf" srcId="{69F82FFF-3991-4C8D-B471-23331F27C0B0}" destId="{FBAC1B18-D967-48F1-B884-DAC105A74861}" srcOrd="0" destOrd="0" presId="urn:microsoft.com/office/officeart/2005/8/layout/lProcess2"/>
    <dgm:cxn modelId="{50F32512-A6C3-4062-A01E-417EDE1797E5}" type="presOf" srcId="{E73113F1-EFB5-40A1-AFBF-7597203856D6}" destId="{58EA6A5C-8E11-4EC4-938D-172E4652D912}" srcOrd="0" destOrd="0" presId="urn:microsoft.com/office/officeart/2005/8/layout/lProcess2"/>
    <dgm:cxn modelId="{8E90C4FC-EFDD-46D9-B0B7-D4B1D0C765D8}" type="presOf" srcId="{57112624-F58F-4C7A-8C19-2911280FD5FD}" destId="{4AF191BD-410C-4C3F-BBB2-5B227EDBC2DE}" srcOrd="0" destOrd="0" presId="urn:microsoft.com/office/officeart/2005/8/layout/lProcess2"/>
    <dgm:cxn modelId="{05B6EC87-5ECC-4EEF-8A99-C3C8545B870D}" type="presOf" srcId="{914C7773-0FB1-4B7E-A35D-2B9A2C8908BF}" destId="{B7834AA0-308B-46AE-B6C6-B6EEFEA3AD9B}" srcOrd="0" destOrd="0" presId="urn:microsoft.com/office/officeart/2005/8/layout/lProcess2"/>
    <dgm:cxn modelId="{DA25AA4E-67BC-4C45-AA49-86086574C50A}" type="presOf" srcId="{CF7D28A0-42F2-466A-8DED-88A7B031EEE1}" destId="{DE349101-5B4E-4235-8E2B-B89754369C91}" srcOrd="0" destOrd="0" presId="urn:microsoft.com/office/officeart/2005/8/layout/lProcess2"/>
    <dgm:cxn modelId="{6BA25E11-4542-49EF-8CF9-F6EB8183EFC4}" type="presOf" srcId="{38B91A35-D51D-4898-BFFF-AEABDF453015}" destId="{8A8ED677-1C01-4F72-AE69-5A4EB6608260}" srcOrd="0" destOrd="0" presId="urn:microsoft.com/office/officeart/2005/8/layout/lProcess2"/>
    <dgm:cxn modelId="{3228E5AF-907F-42C7-A124-238EAD12A957}" srcId="{3B296934-5C21-4017-9964-B817F9412222}" destId="{6CE257FD-9E83-4046-B00B-3656E91E20E6}" srcOrd="2" destOrd="0" parTransId="{649F13F0-FACF-4452-A3A0-07716A83EB21}" sibTransId="{BDC42A8C-58D5-429D-A5FC-9327B6EF5A04}"/>
    <dgm:cxn modelId="{56C6139D-A976-49C1-A067-F27891DD2664}" srcId="{05E7DB2A-E6C8-4114-8FFA-04855490410A}" destId="{BA1284DC-381F-4CC6-8B06-35589C3CCE67}" srcOrd="0" destOrd="0" parTransId="{029B6695-2428-48C6-89EE-40D5132430A7}" sibTransId="{BE8ECD8C-25BD-40BD-AFDB-F8C493DB29B4}"/>
    <dgm:cxn modelId="{CC0C7A7A-4ADC-42F0-A868-D5B4D25F7618}" srcId="{56730352-40E0-4C5A-A6CA-55B8063463C7}" destId="{6A668B93-B36F-4D03-B429-79ABBA32D84B}" srcOrd="0" destOrd="0" parTransId="{5A8EF89B-F0AB-4AFD-BF17-34D399333A18}" sibTransId="{27EA4730-8B21-4F54-8505-ED4FE9DA6B12}"/>
    <dgm:cxn modelId="{006DDD40-DBBE-4199-BFEC-5B7CD40277F9}" srcId="{6CE257FD-9E83-4046-B00B-3656E91E20E6}" destId="{914C7773-0FB1-4B7E-A35D-2B9A2C8908BF}" srcOrd="1" destOrd="0" parTransId="{27092023-C2A3-4B45-91D8-FB4B4DCDBB55}" sibTransId="{EEE43CD3-1D41-4C05-BF1F-666CD28CB591}"/>
    <dgm:cxn modelId="{5BBD0CB1-E4BD-488F-B8C6-EB9DC5584B75}" type="presOf" srcId="{3D3B4EE7-41A5-458A-AE4C-A50848F0DCD2}" destId="{BC137AD5-3960-41F9-AA54-F895E522966A}" srcOrd="0" destOrd="0" presId="urn:microsoft.com/office/officeart/2005/8/layout/lProcess2"/>
    <dgm:cxn modelId="{83048DC6-E117-48F0-8B75-3A122990CC11}" srcId="{3B296934-5C21-4017-9964-B817F9412222}" destId="{08832E7C-5ABA-4183-86F2-72AE48F3B382}" srcOrd="1" destOrd="0" parTransId="{85353B82-5A9D-4971-A592-4C7F9A19EE45}" sibTransId="{307CA529-3BD4-4C51-9803-A49C3116111D}"/>
    <dgm:cxn modelId="{D86D526F-5849-424F-82A1-4AF70EB0E569}" type="presOf" srcId="{3B296934-5C21-4017-9964-B817F9412222}" destId="{817E4234-1079-402D-AD08-9105CA80E9A6}" srcOrd="0" destOrd="0" presId="urn:microsoft.com/office/officeart/2005/8/layout/lProcess2"/>
    <dgm:cxn modelId="{407AF7BA-3019-4884-80B0-A6824AD68957}" type="presOf" srcId="{CA324B4F-0303-4400-B62C-80D0C8D508B8}" destId="{D043DA3C-4155-42B0-8058-E50E7CDF28B1}" srcOrd="0" destOrd="0" presId="urn:microsoft.com/office/officeart/2005/8/layout/lProcess2"/>
    <dgm:cxn modelId="{655B6EDD-BB11-4C8B-B7E3-8B0CCB841D79}" srcId="{3B296934-5C21-4017-9964-B817F9412222}" destId="{56730352-40E0-4C5A-A6CA-55B8063463C7}" srcOrd="3" destOrd="0" parTransId="{9B10B5C2-8E6E-4140-96A4-87C22CE0D66F}" sibTransId="{3F248349-C935-4AE7-85B3-87321505352B}"/>
    <dgm:cxn modelId="{0FFE437A-9A02-4582-971E-9A2CFD07FCC8}" type="presOf" srcId="{86737D04-C7CC-4CC5-8C6B-C6F7DE06154F}" destId="{4058B0A6-4CFB-4982-937C-4DC55E837780}" srcOrd="0" destOrd="0" presId="urn:microsoft.com/office/officeart/2005/8/layout/lProcess2"/>
    <dgm:cxn modelId="{C5D8CEED-9610-4559-ACA1-BE9F0D3810F8}" type="presOf" srcId="{86737D04-C7CC-4CC5-8C6B-C6F7DE06154F}" destId="{FABC4C5F-A007-46D6-B043-AC8FBB6B6F36}" srcOrd="1" destOrd="0" presId="urn:microsoft.com/office/officeart/2005/8/layout/lProcess2"/>
    <dgm:cxn modelId="{5D168E2A-3611-4266-9155-2C5BB65F5581}" type="presOf" srcId="{CB857B91-BFF0-436F-89C9-79B7D0BE12D0}" destId="{FFD4A6A1-79F7-4B62-AF64-B55AE7D5CC3B}" srcOrd="0" destOrd="0" presId="urn:microsoft.com/office/officeart/2005/8/layout/lProcess2"/>
    <dgm:cxn modelId="{7645B44B-8063-4B52-B887-DD64E199FB50}" type="presOf" srcId="{BA1284DC-381F-4CC6-8B06-35589C3CCE67}" destId="{4745B734-9034-45E7-B0D5-8AC99C9279E2}" srcOrd="0" destOrd="0" presId="urn:microsoft.com/office/officeart/2005/8/layout/lProcess2"/>
    <dgm:cxn modelId="{5FA74119-A516-4AF8-A1C6-37F7961CC1E1}" srcId="{05E7DB2A-E6C8-4114-8FFA-04855490410A}" destId="{E73113F1-EFB5-40A1-AFBF-7597203856D6}" srcOrd="1" destOrd="0" parTransId="{EFB99BDF-FB45-452A-A41D-FCE65896BE02}" sibTransId="{9DF5204C-8727-45B7-91FF-A6C0BBDE1484}"/>
    <dgm:cxn modelId="{D3BCA3D8-6B19-4149-B899-B10C0E48CB53}" srcId="{86737D04-C7CC-4CC5-8C6B-C6F7DE06154F}" destId="{CB857B91-BFF0-436F-89C9-79B7D0BE12D0}" srcOrd="0" destOrd="0" parTransId="{3050CADD-504F-4D89-823A-296B0714B7EB}" sibTransId="{7FC88018-B47F-45C1-B55E-EB306BAF57A7}"/>
    <dgm:cxn modelId="{D7965859-3B88-466F-B356-0DB134177E02}" type="presOf" srcId="{45EEA366-C6BC-4814-94ED-9383B9BE99CA}" destId="{8F6DE1B9-82EE-4B70-88D2-E820BF6AA0ED}" srcOrd="0" destOrd="0" presId="urn:microsoft.com/office/officeart/2005/8/layout/lProcess2"/>
    <dgm:cxn modelId="{A178213B-F533-4460-A936-4F268B7D31C0}" type="presOf" srcId="{56730352-40E0-4C5A-A6CA-55B8063463C7}" destId="{93EFD7CD-C42F-4B66-AD05-1E9B4565D43B}" srcOrd="1" destOrd="0" presId="urn:microsoft.com/office/officeart/2005/8/layout/lProcess2"/>
    <dgm:cxn modelId="{C776E497-D47D-4708-AD90-0CB093153081}" type="presOf" srcId="{05E7DB2A-E6C8-4114-8FFA-04855490410A}" destId="{A44B46A9-0851-4166-8034-FADFD9E46399}" srcOrd="0" destOrd="0" presId="urn:microsoft.com/office/officeart/2005/8/layout/lProcess2"/>
    <dgm:cxn modelId="{02116A16-A9F4-4B63-86E6-18C2E1552F93}" type="presOf" srcId="{38B91A35-D51D-4898-BFFF-AEABDF453015}" destId="{1AA1736C-88D9-40F3-91EB-F5432382B75E}" srcOrd="1" destOrd="0" presId="urn:microsoft.com/office/officeart/2005/8/layout/lProcess2"/>
    <dgm:cxn modelId="{8C5AFC71-3D4A-4EA0-AAB5-EBB6D817E78B}" srcId="{3B296934-5C21-4017-9964-B817F9412222}" destId="{38B91A35-D51D-4898-BFFF-AEABDF453015}" srcOrd="5" destOrd="0" parTransId="{B63A837E-AB3A-4831-ACB9-28B70547D642}" sibTransId="{7A5CE459-37A7-4037-AF8F-9C4A7EA4498C}"/>
    <dgm:cxn modelId="{422889C7-C42B-4C2D-B171-ED6CBC180EB6}" type="presOf" srcId="{08832E7C-5ABA-4183-86F2-72AE48F3B382}" destId="{390861EC-CEC3-480E-BE99-32E1289E9987}" srcOrd="1" destOrd="0" presId="urn:microsoft.com/office/officeart/2005/8/layout/lProcess2"/>
    <dgm:cxn modelId="{5D5078A6-6D2D-4B23-B265-48EB337429E2}" type="presOf" srcId="{08832E7C-5ABA-4183-86F2-72AE48F3B382}" destId="{37A453EF-2874-4A71-BDA8-717AE2CE7997}" srcOrd="0" destOrd="0" presId="urn:microsoft.com/office/officeart/2005/8/layout/lProcess2"/>
    <dgm:cxn modelId="{FE377727-1C11-4D03-9161-08C73A6119C5}" srcId="{3B296934-5C21-4017-9964-B817F9412222}" destId="{05E7DB2A-E6C8-4114-8FFA-04855490410A}" srcOrd="0" destOrd="0" parTransId="{547ACA38-5A88-42D4-A3C9-4D79798F2439}" sibTransId="{7EAAA426-35ED-4886-9382-529050609AC4}"/>
    <dgm:cxn modelId="{91FD9795-0D2C-47D0-9126-A75ACD079484}" type="presOf" srcId="{6CE257FD-9E83-4046-B00B-3656E91E20E6}" destId="{B61A5446-38F3-4A05-84A5-B2746653B512}" srcOrd="0" destOrd="0" presId="urn:microsoft.com/office/officeart/2005/8/layout/lProcess2"/>
    <dgm:cxn modelId="{671C75AA-664C-474A-8B71-3C0CE86528B7}" type="presParOf" srcId="{817E4234-1079-402D-AD08-9105CA80E9A6}" destId="{CBCD6D51-37EE-4B38-BDF4-C75EE994D388}" srcOrd="0" destOrd="0" presId="urn:microsoft.com/office/officeart/2005/8/layout/lProcess2"/>
    <dgm:cxn modelId="{35F92AF9-09BC-4830-9B9C-F8683236689D}" type="presParOf" srcId="{CBCD6D51-37EE-4B38-BDF4-C75EE994D388}" destId="{A44B46A9-0851-4166-8034-FADFD9E46399}" srcOrd="0" destOrd="0" presId="urn:microsoft.com/office/officeart/2005/8/layout/lProcess2"/>
    <dgm:cxn modelId="{4A902C84-3713-4DF5-99CC-C8544B4EC57A}" type="presParOf" srcId="{CBCD6D51-37EE-4B38-BDF4-C75EE994D388}" destId="{050E1B47-69E3-4E2B-BB99-B5C918A95470}" srcOrd="1" destOrd="0" presId="urn:microsoft.com/office/officeart/2005/8/layout/lProcess2"/>
    <dgm:cxn modelId="{608240FC-1569-494F-9ECB-471D5A4513EA}" type="presParOf" srcId="{CBCD6D51-37EE-4B38-BDF4-C75EE994D388}" destId="{56BAB8CD-CA15-4899-872E-A4E24254DDA5}" srcOrd="2" destOrd="0" presId="urn:microsoft.com/office/officeart/2005/8/layout/lProcess2"/>
    <dgm:cxn modelId="{BCAAF367-C549-4FF5-839C-25DC42437AB4}" type="presParOf" srcId="{56BAB8CD-CA15-4899-872E-A4E24254DDA5}" destId="{0FFF3403-87CC-4B58-89F1-E4F5B284DBC6}" srcOrd="0" destOrd="0" presId="urn:microsoft.com/office/officeart/2005/8/layout/lProcess2"/>
    <dgm:cxn modelId="{D7884A8F-F055-4E50-BBE7-5C1954F65812}" type="presParOf" srcId="{0FFF3403-87CC-4B58-89F1-E4F5B284DBC6}" destId="{4745B734-9034-45E7-B0D5-8AC99C9279E2}" srcOrd="0" destOrd="0" presId="urn:microsoft.com/office/officeart/2005/8/layout/lProcess2"/>
    <dgm:cxn modelId="{2F9BA8C6-3526-4A9A-B6CE-5A3ACAC2458A}" type="presParOf" srcId="{0FFF3403-87CC-4B58-89F1-E4F5B284DBC6}" destId="{4C62951F-764A-4ACA-B2F3-24AA9EE073C5}" srcOrd="1" destOrd="0" presId="urn:microsoft.com/office/officeart/2005/8/layout/lProcess2"/>
    <dgm:cxn modelId="{D6421321-C6C1-4B01-94E5-BCAE8177893B}" type="presParOf" srcId="{0FFF3403-87CC-4B58-89F1-E4F5B284DBC6}" destId="{58EA6A5C-8E11-4EC4-938D-172E4652D912}" srcOrd="2" destOrd="0" presId="urn:microsoft.com/office/officeart/2005/8/layout/lProcess2"/>
    <dgm:cxn modelId="{CF931CE7-05A2-4F59-A8D1-E79E1E858D06}" type="presParOf" srcId="{817E4234-1079-402D-AD08-9105CA80E9A6}" destId="{5576610A-E533-4E5E-ABDD-F646119D59ED}" srcOrd="1" destOrd="0" presId="urn:microsoft.com/office/officeart/2005/8/layout/lProcess2"/>
    <dgm:cxn modelId="{93327858-A6DD-4B61-B779-5749882371AB}" type="presParOf" srcId="{817E4234-1079-402D-AD08-9105CA80E9A6}" destId="{F55B1676-1CE2-42D6-BF5F-5F1BFD26C44E}" srcOrd="2" destOrd="0" presId="urn:microsoft.com/office/officeart/2005/8/layout/lProcess2"/>
    <dgm:cxn modelId="{5EF0E853-0C12-4C68-8C2C-DE12F8F4481E}" type="presParOf" srcId="{F55B1676-1CE2-42D6-BF5F-5F1BFD26C44E}" destId="{37A453EF-2874-4A71-BDA8-717AE2CE7997}" srcOrd="0" destOrd="0" presId="urn:microsoft.com/office/officeart/2005/8/layout/lProcess2"/>
    <dgm:cxn modelId="{4CE9717D-4257-4417-9B11-4212DC29E058}" type="presParOf" srcId="{F55B1676-1CE2-42D6-BF5F-5F1BFD26C44E}" destId="{390861EC-CEC3-480E-BE99-32E1289E9987}" srcOrd="1" destOrd="0" presId="urn:microsoft.com/office/officeart/2005/8/layout/lProcess2"/>
    <dgm:cxn modelId="{4FEFD42E-F61E-4ADB-879F-6FD70DBEF967}" type="presParOf" srcId="{F55B1676-1CE2-42D6-BF5F-5F1BFD26C44E}" destId="{2BC26B64-82F1-45A2-B3A9-3178FFB99DE9}" srcOrd="2" destOrd="0" presId="urn:microsoft.com/office/officeart/2005/8/layout/lProcess2"/>
    <dgm:cxn modelId="{3772875F-86BA-4565-AEBA-9224CC8ED1E3}" type="presParOf" srcId="{2BC26B64-82F1-45A2-B3A9-3178FFB99DE9}" destId="{2C8A1183-D4FC-44CA-8BC9-0590931E927F}" srcOrd="0" destOrd="0" presId="urn:microsoft.com/office/officeart/2005/8/layout/lProcess2"/>
    <dgm:cxn modelId="{F22CDFA0-48B2-4055-9C97-2D7099F1D1CE}" type="presParOf" srcId="{2C8A1183-D4FC-44CA-8BC9-0590931E927F}" destId="{4AF191BD-410C-4C3F-BBB2-5B227EDBC2DE}" srcOrd="0" destOrd="0" presId="urn:microsoft.com/office/officeart/2005/8/layout/lProcess2"/>
    <dgm:cxn modelId="{27F414A6-2FFD-452B-9DA5-B9310B7E3360}" type="presParOf" srcId="{2C8A1183-D4FC-44CA-8BC9-0590931E927F}" destId="{63BCEC58-4789-49FD-93A5-C05857A9C215}" srcOrd="1" destOrd="0" presId="urn:microsoft.com/office/officeart/2005/8/layout/lProcess2"/>
    <dgm:cxn modelId="{AB501294-5D57-410B-9DD2-58A8FE8DB9F7}" type="presParOf" srcId="{2C8A1183-D4FC-44CA-8BC9-0590931E927F}" destId="{FBAC1B18-D967-48F1-B884-DAC105A74861}" srcOrd="2" destOrd="0" presId="urn:microsoft.com/office/officeart/2005/8/layout/lProcess2"/>
    <dgm:cxn modelId="{A1455E71-9A1F-47DC-AB49-D50EC563DC4A}" type="presParOf" srcId="{817E4234-1079-402D-AD08-9105CA80E9A6}" destId="{ACF6D058-4648-46E6-BA8B-57D06B73E95D}" srcOrd="3" destOrd="0" presId="urn:microsoft.com/office/officeart/2005/8/layout/lProcess2"/>
    <dgm:cxn modelId="{A089C79E-12BD-4161-BB2C-7715422E6924}" type="presParOf" srcId="{817E4234-1079-402D-AD08-9105CA80E9A6}" destId="{6B24D8BE-F742-4C28-AE49-3180E3902813}" srcOrd="4" destOrd="0" presId="urn:microsoft.com/office/officeart/2005/8/layout/lProcess2"/>
    <dgm:cxn modelId="{2778B452-0CF7-4583-8CC4-3BD800C4DD24}" type="presParOf" srcId="{6B24D8BE-F742-4C28-AE49-3180E3902813}" destId="{B61A5446-38F3-4A05-84A5-B2746653B512}" srcOrd="0" destOrd="0" presId="urn:microsoft.com/office/officeart/2005/8/layout/lProcess2"/>
    <dgm:cxn modelId="{986F846A-4F79-4833-83A4-B5A52CFF2F6E}" type="presParOf" srcId="{6B24D8BE-F742-4C28-AE49-3180E3902813}" destId="{4967473C-7CEE-4AA1-A4E5-6CA5D72260D0}" srcOrd="1" destOrd="0" presId="urn:microsoft.com/office/officeart/2005/8/layout/lProcess2"/>
    <dgm:cxn modelId="{C8FA1106-5C6B-4B35-A2AB-DC0335EF29B9}" type="presParOf" srcId="{6B24D8BE-F742-4C28-AE49-3180E3902813}" destId="{C251AC88-DB8F-499C-98EE-285E241CAB51}" srcOrd="2" destOrd="0" presId="urn:microsoft.com/office/officeart/2005/8/layout/lProcess2"/>
    <dgm:cxn modelId="{F21347D0-05ED-41D7-9A6B-E9962B75760E}" type="presParOf" srcId="{C251AC88-DB8F-499C-98EE-285E241CAB51}" destId="{A5E7A42B-9939-48D5-9287-68EE34FDF08B}" srcOrd="0" destOrd="0" presId="urn:microsoft.com/office/officeart/2005/8/layout/lProcess2"/>
    <dgm:cxn modelId="{C059A938-0A24-42F0-B9C3-2A44C04ED4BE}" type="presParOf" srcId="{A5E7A42B-9939-48D5-9287-68EE34FDF08B}" destId="{DE349101-5B4E-4235-8E2B-B89754369C91}" srcOrd="0" destOrd="0" presId="urn:microsoft.com/office/officeart/2005/8/layout/lProcess2"/>
    <dgm:cxn modelId="{647C8928-436C-4F01-B0D6-948E25C32A3C}" type="presParOf" srcId="{A5E7A42B-9939-48D5-9287-68EE34FDF08B}" destId="{9F281354-EEB8-41E4-A5B4-D9553A59BFA1}" srcOrd="1" destOrd="0" presId="urn:microsoft.com/office/officeart/2005/8/layout/lProcess2"/>
    <dgm:cxn modelId="{CC8D2C73-DEBF-404C-B2BF-02A2C22822B2}" type="presParOf" srcId="{A5E7A42B-9939-48D5-9287-68EE34FDF08B}" destId="{B7834AA0-308B-46AE-B6C6-B6EEFEA3AD9B}" srcOrd="2" destOrd="0" presId="urn:microsoft.com/office/officeart/2005/8/layout/lProcess2"/>
    <dgm:cxn modelId="{15E8A6DE-8F9C-4D83-9EEB-16A0260CE9DE}" type="presParOf" srcId="{817E4234-1079-402D-AD08-9105CA80E9A6}" destId="{151D3ABA-D7EE-4A85-AD47-A1CCE44A5AEF}" srcOrd="5" destOrd="0" presId="urn:microsoft.com/office/officeart/2005/8/layout/lProcess2"/>
    <dgm:cxn modelId="{814BAA7D-7FC7-40AD-8E97-B950615BB14C}" type="presParOf" srcId="{817E4234-1079-402D-AD08-9105CA80E9A6}" destId="{AB69091A-3597-4FA2-B9D1-E38C3E99E3CA}" srcOrd="6" destOrd="0" presId="urn:microsoft.com/office/officeart/2005/8/layout/lProcess2"/>
    <dgm:cxn modelId="{3095B8E8-1867-4271-9B62-BA654199F8B1}" type="presParOf" srcId="{AB69091A-3597-4FA2-B9D1-E38C3E99E3CA}" destId="{330AA943-4647-49DF-BDFC-912CADC44F67}" srcOrd="0" destOrd="0" presId="urn:microsoft.com/office/officeart/2005/8/layout/lProcess2"/>
    <dgm:cxn modelId="{42507338-2797-4DF2-B20F-F015AE54E80F}" type="presParOf" srcId="{AB69091A-3597-4FA2-B9D1-E38C3E99E3CA}" destId="{93EFD7CD-C42F-4B66-AD05-1E9B4565D43B}" srcOrd="1" destOrd="0" presId="urn:microsoft.com/office/officeart/2005/8/layout/lProcess2"/>
    <dgm:cxn modelId="{0F83F082-E488-46C7-8FD6-48F18DAA0401}" type="presParOf" srcId="{AB69091A-3597-4FA2-B9D1-E38C3E99E3CA}" destId="{7759B9E2-7E83-4B0E-BAB2-F6DD39C96B6C}" srcOrd="2" destOrd="0" presId="urn:microsoft.com/office/officeart/2005/8/layout/lProcess2"/>
    <dgm:cxn modelId="{5778C4ED-1D54-4BD0-B5B6-978EE201176C}" type="presParOf" srcId="{7759B9E2-7E83-4B0E-BAB2-F6DD39C96B6C}" destId="{F37373B2-83FF-40F4-A346-9959BAAF0622}" srcOrd="0" destOrd="0" presId="urn:microsoft.com/office/officeart/2005/8/layout/lProcess2"/>
    <dgm:cxn modelId="{3FB905BB-4DFF-4495-BEA1-763856718971}" type="presParOf" srcId="{F37373B2-83FF-40F4-A346-9959BAAF0622}" destId="{985F733D-DDE2-4EC0-AB86-A2D7DBB862E8}" srcOrd="0" destOrd="0" presId="urn:microsoft.com/office/officeart/2005/8/layout/lProcess2"/>
    <dgm:cxn modelId="{D10D1DEA-FB8D-4F34-9D69-EF6B1CB6CCFC}" type="presParOf" srcId="{F37373B2-83FF-40F4-A346-9959BAAF0622}" destId="{189AE0EA-ACF6-496C-A3FD-7BD07FBF12EC}" srcOrd="1" destOrd="0" presId="urn:microsoft.com/office/officeart/2005/8/layout/lProcess2"/>
    <dgm:cxn modelId="{3BAF0ABC-E15B-4D9A-AEF4-E4B2EF958B80}" type="presParOf" srcId="{F37373B2-83FF-40F4-A346-9959BAAF0622}" destId="{BC137AD5-3960-41F9-AA54-F895E522966A}" srcOrd="2" destOrd="0" presId="urn:microsoft.com/office/officeart/2005/8/layout/lProcess2"/>
    <dgm:cxn modelId="{1FC8121A-F22C-406A-9DE9-1A3AA53378A4}" type="presParOf" srcId="{817E4234-1079-402D-AD08-9105CA80E9A6}" destId="{B5700141-66AF-48F9-93BB-2DC798259C9D}" srcOrd="7" destOrd="0" presId="urn:microsoft.com/office/officeart/2005/8/layout/lProcess2"/>
    <dgm:cxn modelId="{D145392D-2488-4B04-A568-7BAD89F068ED}" type="presParOf" srcId="{817E4234-1079-402D-AD08-9105CA80E9A6}" destId="{E3105484-7CE5-4CB9-9A50-1375E6C50346}" srcOrd="8" destOrd="0" presId="urn:microsoft.com/office/officeart/2005/8/layout/lProcess2"/>
    <dgm:cxn modelId="{EB703E7C-282F-46E6-9789-174AD0A77803}" type="presParOf" srcId="{E3105484-7CE5-4CB9-9A50-1375E6C50346}" destId="{4058B0A6-4CFB-4982-937C-4DC55E837780}" srcOrd="0" destOrd="0" presId="urn:microsoft.com/office/officeart/2005/8/layout/lProcess2"/>
    <dgm:cxn modelId="{D560FDE9-39C7-4AF9-9EAA-B7509C954219}" type="presParOf" srcId="{E3105484-7CE5-4CB9-9A50-1375E6C50346}" destId="{FABC4C5F-A007-46D6-B043-AC8FBB6B6F36}" srcOrd="1" destOrd="0" presId="urn:microsoft.com/office/officeart/2005/8/layout/lProcess2"/>
    <dgm:cxn modelId="{BDC86E0A-A2C2-4C99-A94D-75CF686C6F5E}" type="presParOf" srcId="{E3105484-7CE5-4CB9-9A50-1375E6C50346}" destId="{077AECE4-9B32-4AB6-875F-D09BC6C98DC4}" srcOrd="2" destOrd="0" presId="urn:microsoft.com/office/officeart/2005/8/layout/lProcess2"/>
    <dgm:cxn modelId="{4A90E92C-F20B-4D8F-AD8D-D9C4CBE252CB}" type="presParOf" srcId="{077AECE4-9B32-4AB6-875F-D09BC6C98DC4}" destId="{655516CC-6AE3-48CC-9668-60DD690CCE44}" srcOrd="0" destOrd="0" presId="urn:microsoft.com/office/officeart/2005/8/layout/lProcess2"/>
    <dgm:cxn modelId="{40DA5480-13FE-4049-9D71-87EE44509428}" type="presParOf" srcId="{655516CC-6AE3-48CC-9668-60DD690CCE44}" destId="{FFD4A6A1-79F7-4B62-AF64-B55AE7D5CC3B}" srcOrd="0" destOrd="0" presId="urn:microsoft.com/office/officeart/2005/8/layout/lProcess2"/>
    <dgm:cxn modelId="{ECEA506D-6D5E-4A4A-9334-4660ADF21A96}" type="presParOf" srcId="{655516CC-6AE3-48CC-9668-60DD690CCE44}" destId="{5D9BC563-C41F-4AE8-8284-64DDD9A5C878}" srcOrd="1" destOrd="0" presId="urn:microsoft.com/office/officeart/2005/8/layout/lProcess2"/>
    <dgm:cxn modelId="{3D0D7FD2-2638-4BB8-9E86-A5AAA4428D8D}" type="presParOf" srcId="{655516CC-6AE3-48CC-9668-60DD690CCE44}" destId="{D043DA3C-4155-42B0-8058-E50E7CDF28B1}" srcOrd="2" destOrd="0" presId="urn:microsoft.com/office/officeart/2005/8/layout/lProcess2"/>
    <dgm:cxn modelId="{933B62EA-EB04-4653-8CCD-17445058649D}" type="presParOf" srcId="{817E4234-1079-402D-AD08-9105CA80E9A6}" destId="{484C6958-A96B-40CF-B1B9-7081E32F90E4}" srcOrd="9" destOrd="0" presId="urn:microsoft.com/office/officeart/2005/8/layout/lProcess2"/>
    <dgm:cxn modelId="{0CD60682-8664-48F4-A670-645F4C7DA41A}" type="presParOf" srcId="{817E4234-1079-402D-AD08-9105CA80E9A6}" destId="{0FBF6407-88C6-4CA3-A49A-7D5FF466F83F}" srcOrd="10" destOrd="0" presId="urn:microsoft.com/office/officeart/2005/8/layout/lProcess2"/>
    <dgm:cxn modelId="{AF6CA7DF-2A6A-44E7-A2A3-59F771E2CCDB}" type="presParOf" srcId="{0FBF6407-88C6-4CA3-A49A-7D5FF466F83F}" destId="{8A8ED677-1C01-4F72-AE69-5A4EB6608260}" srcOrd="0" destOrd="0" presId="urn:microsoft.com/office/officeart/2005/8/layout/lProcess2"/>
    <dgm:cxn modelId="{2879D3C6-543B-47C5-89F5-01E562843E7D}" type="presParOf" srcId="{0FBF6407-88C6-4CA3-A49A-7D5FF466F83F}" destId="{1AA1736C-88D9-40F3-91EB-F5432382B75E}" srcOrd="1" destOrd="0" presId="urn:microsoft.com/office/officeart/2005/8/layout/lProcess2"/>
    <dgm:cxn modelId="{1165FA06-6C39-4EE1-8B2A-E6B8B19E8E6E}" type="presParOf" srcId="{0FBF6407-88C6-4CA3-A49A-7D5FF466F83F}" destId="{D3D02F07-2CC2-4BAB-A30B-B3F58BC3BF27}" srcOrd="2" destOrd="0" presId="urn:microsoft.com/office/officeart/2005/8/layout/lProcess2"/>
    <dgm:cxn modelId="{1E71EA4A-1A67-410D-96FA-2021606AC959}" type="presParOf" srcId="{D3D02F07-2CC2-4BAB-A30B-B3F58BC3BF27}" destId="{A6E688F5-0A6F-4E2F-89EA-6021E7F4F6EA}" srcOrd="0" destOrd="0" presId="urn:microsoft.com/office/officeart/2005/8/layout/lProcess2"/>
    <dgm:cxn modelId="{84B9E81B-17C4-4198-B066-DF584F6806B7}" type="presParOf" srcId="{A6E688F5-0A6F-4E2F-89EA-6021E7F4F6EA}" destId="{B3777A67-1630-48F5-93CB-9F2201750E53}" srcOrd="0" destOrd="0" presId="urn:microsoft.com/office/officeart/2005/8/layout/lProcess2"/>
    <dgm:cxn modelId="{73DB322B-1F37-4432-847C-3DBF3AA1E717}" type="presParOf" srcId="{A6E688F5-0A6F-4E2F-89EA-6021E7F4F6EA}" destId="{B058CFE5-F691-4670-8D54-86290E045C25}" srcOrd="1" destOrd="0" presId="urn:microsoft.com/office/officeart/2005/8/layout/lProcess2"/>
    <dgm:cxn modelId="{117528E3-0E1B-48DB-81AE-8234B05BA485}" type="presParOf" srcId="{A6E688F5-0A6F-4E2F-89EA-6021E7F4F6EA}" destId="{8F6DE1B9-82EE-4B70-88D2-E820BF6AA0E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296934-5C21-4017-9964-B817F941222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05E7DB2A-E6C8-4114-8FFA-04855490410A}">
      <dgm:prSet phldrT="[Text]"/>
      <dgm:spPr/>
      <dgm:t>
        <a:bodyPr/>
        <a:lstStyle/>
        <a:p>
          <a:r>
            <a:rPr lang="en-CA" dirty="0" smtClean="0"/>
            <a:t>Site 1</a:t>
          </a:r>
          <a:endParaRPr lang="en-CA" dirty="0"/>
        </a:p>
      </dgm:t>
    </dgm:pt>
    <dgm:pt modelId="{547ACA38-5A88-42D4-A3C9-4D79798F2439}" type="parTrans" cxnId="{FE377727-1C11-4D03-9161-08C73A6119C5}">
      <dgm:prSet/>
      <dgm:spPr/>
      <dgm:t>
        <a:bodyPr/>
        <a:lstStyle/>
        <a:p>
          <a:endParaRPr lang="en-CA"/>
        </a:p>
      </dgm:t>
    </dgm:pt>
    <dgm:pt modelId="{7EAAA426-35ED-4886-9382-529050609AC4}" type="sibTrans" cxnId="{FE377727-1C11-4D03-9161-08C73A6119C5}">
      <dgm:prSet/>
      <dgm:spPr/>
      <dgm:t>
        <a:bodyPr/>
        <a:lstStyle/>
        <a:p>
          <a:endParaRPr lang="en-CA"/>
        </a:p>
      </dgm:t>
    </dgm:pt>
    <dgm:pt modelId="{BA1284DC-381F-4CC6-8B06-35589C3CCE6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3</a:t>
          </a:r>
          <a:endParaRPr lang="en-CA" dirty="0"/>
        </a:p>
      </dgm:t>
    </dgm:pt>
    <dgm:pt modelId="{029B6695-2428-48C6-89EE-40D5132430A7}" type="parTrans" cxnId="{56C6139D-A976-49C1-A067-F27891DD2664}">
      <dgm:prSet/>
      <dgm:spPr/>
      <dgm:t>
        <a:bodyPr/>
        <a:lstStyle/>
        <a:p>
          <a:endParaRPr lang="en-CA"/>
        </a:p>
      </dgm:t>
    </dgm:pt>
    <dgm:pt modelId="{BE8ECD8C-25BD-40BD-AFDB-F8C493DB29B4}" type="sibTrans" cxnId="{56C6139D-A976-49C1-A067-F27891DD2664}">
      <dgm:prSet/>
      <dgm:spPr/>
      <dgm:t>
        <a:bodyPr/>
        <a:lstStyle/>
        <a:p>
          <a:endParaRPr lang="en-CA"/>
        </a:p>
      </dgm:t>
    </dgm:pt>
    <dgm:pt modelId="{E73113F1-EFB5-40A1-AFBF-7597203856D6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EFB99BDF-FB45-452A-A41D-FCE65896BE02}" type="parTrans" cxnId="{5FA74119-A516-4AF8-A1C6-37F7961CC1E1}">
      <dgm:prSet/>
      <dgm:spPr/>
      <dgm:t>
        <a:bodyPr/>
        <a:lstStyle/>
        <a:p>
          <a:endParaRPr lang="en-CA"/>
        </a:p>
      </dgm:t>
    </dgm:pt>
    <dgm:pt modelId="{9DF5204C-8727-45B7-91FF-A6C0BBDE1484}" type="sibTrans" cxnId="{5FA74119-A516-4AF8-A1C6-37F7961CC1E1}">
      <dgm:prSet/>
      <dgm:spPr/>
      <dgm:t>
        <a:bodyPr/>
        <a:lstStyle/>
        <a:p>
          <a:endParaRPr lang="en-CA"/>
        </a:p>
      </dgm:t>
    </dgm:pt>
    <dgm:pt modelId="{08832E7C-5ABA-4183-86F2-72AE48F3B382}">
      <dgm:prSet phldrT="[Text]"/>
      <dgm:spPr/>
      <dgm:t>
        <a:bodyPr/>
        <a:lstStyle/>
        <a:p>
          <a:r>
            <a:rPr lang="en-CA" dirty="0" smtClean="0"/>
            <a:t>Site 2</a:t>
          </a:r>
          <a:endParaRPr lang="en-CA" dirty="0"/>
        </a:p>
      </dgm:t>
    </dgm:pt>
    <dgm:pt modelId="{85353B82-5A9D-4971-A592-4C7F9A19EE45}" type="parTrans" cxnId="{83048DC6-E117-48F0-8B75-3A122990CC11}">
      <dgm:prSet/>
      <dgm:spPr/>
      <dgm:t>
        <a:bodyPr/>
        <a:lstStyle/>
        <a:p>
          <a:endParaRPr lang="en-CA"/>
        </a:p>
      </dgm:t>
    </dgm:pt>
    <dgm:pt modelId="{307CA529-3BD4-4C51-9803-A49C3116111D}" type="sibTrans" cxnId="{83048DC6-E117-48F0-8B75-3A122990CC11}">
      <dgm:prSet/>
      <dgm:spPr/>
      <dgm:t>
        <a:bodyPr/>
        <a:lstStyle/>
        <a:p>
          <a:endParaRPr lang="en-CA"/>
        </a:p>
      </dgm:t>
    </dgm:pt>
    <dgm:pt modelId="{57112624-F58F-4C7A-8C19-2911280FD5F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C04B102A-EFE0-409A-9530-3FA2E89387BD}" type="parTrans" cxnId="{65982B80-A840-446A-9EF5-85BDA2454407}">
      <dgm:prSet/>
      <dgm:spPr/>
      <dgm:t>
        <a:bodyPr/>
        <a:lstStyle/>
        <a:p>
          <a:endParaRPr lang="en-CA"/>
        </a:p>
      </dgm:t>
    </dgm:pt>
    <dgm:pt modelId="{E0F5C2F4-CB70-4981-8B9F-E056D3D2E7A2}" type="sibTrans" cxnId="{65982B80-A840-446A-9EF5-85BDA2454407}">
      <dgm:prSet/>
      <dgm:spPr/>
      <dgm:t>
        <a:bodyPr/>
        <a:lstStyle/>
        <a:p>
          <a:endParaRPr lang="en-CA"/>
        </a:p>
      </dgm:t>
    </dgm:pt>
    <dgm:pt modelId="{69F82FFF-3991-4C8D-B471-23331F27C0B0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C8EE8161-05F0-4095-96DF-44AC73AC71E7}" type="parTrans" cxnId="{D0072883-3202-4DF7-89B6-789E2DF375E7}">
      <dgm:prSet/>
      <dgm:spPr/>
      <dgm:t>
        <a:bodyPr/>
        <a:lstStyle/>
        <a:p>
          <a:endParaRPr lang="en-CA"/>
        </a:p>
      </dgm:t>
    </dgm:pt>
    <dgm:pt modelId="{92E4C96E-DD08-43DB-AB99-7BEF542763D3}" type="sibTrans" cxnId="{D0072883-3202-4DF7-89B6-789E2DF375E7}">
      <dgm:prSet/>
      <dgm:spPr/>
      <dgm:t>
        <a:bodyPr/>
        <a:lstStyle/>
        <a:p>
          <a:endParaRPr lang="en-CA"/>
        </a:p>
      </dgm:t>
    </dgm:pt>
    <dgm:pt modelId="{6CE257FD-9E83-4046-B00B-3656E91E20E6}">
      <dgm:prSet phldrT="[Text]"/>
      <dgm:spPr/>
      <dgm:t>
        <a:bodyPr/>
        <a:lstStyle/>
        <a:p>
          <a:r>
            <a:rPr lang="en-CA" dirty="0" smtClean="0"/>
            <a:t>Site 3</a:t>
          </a:r>
          <a:endParaRPr lang="en-CA" dirty="0"/>
        </a:p>
      </dgm:t>
    </dgm:pt>
    <dgm:pt modelId="{649F13F0-FACF-4452-A3A0-07716A83EB21}" type="parTrans" cxnId="{3228E5AF-907F-42C7-A124-238EAD12A957}">
      <dgm:prSet/>
      <dgm:spPr/>
      <dgm:t>
        <a:bodyPr/>
        <a:lstStyle/>
        <a:p>
          <a:endParaRPr lang="en-CA"/>
        </a:p>
      </dgm:t>
    </dgm:pt>
    <dgm:pt modelId="{BDC42A8C-58D5-429D-A5FC-9327B6EF5A04}" type="sibTrans" cxnId="{3228E5AF-907F-42C7-A124-238EAD12A957}">
      <dgm:prSet/>
      <dgm:spPr/>
      <dgm:t>
        <a:bodyPr/>
        <a:lstStyle/>
        <a:p>
          <a:endParaRPr lang="en-CA"/>
        </a:p>
      </dgm:t>
    </dgm:pt>
    <dgm:pt modelId="{CF7D28A0-42F2-466A-8DED-88A7B031EEE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0</a:t>
          </a:r>
          <a:endParaRPr lang="en-CA" dirty="0"/>
        </a:p>
      </dgm:t>
    </dgm:pt>
    <dgm:pt modelId="{F690BE67-1CE0-42A7-AD02-38C757B3E8E3}" type="parTrans" cxnId="{CBB1A1F8-8DF1-4C21-9D4E-BF26CC773FD7}">
      <dgm:prSet/>
      <dgm:spPr/>
      <dgm:t>
        <a:bodyPr/>
        <a:lstStyle/>
        <a:p>
          <a:endParaRPr lang="en-CA"/>
        </a:p>
      </dgm:t>
    </dgm:pt>
    <dgm:pt modelId="{1DEC5CC1-7FB8-49A2-83E6-86C7C43A7DD6}" type="sibTrans" cxnId="{CBB1A1F8-8DF1-4C21-9D4E-BF26CC773FD7}">
      <dgm:prSet/>
      <dgm:spPr/>
      <dgm:t>
        <a:bodyPr/>
        <a:lstStyle/>
        <a:p>
          <a:endParaRPr lang="en-CA"/>
        </a:p>
      </dgm:t>
    </dgm:pt>
    <dgm:pt modelId="{914C7773-0FB1-4B7E-A35D-2B9A2C8908BF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1</a:t>
          </a:r>
          <a:endParaRPr lang="en-CA" dirty="0"/>
        </a:p>
      </dgm:t>
    </dgm:pt>
    <dgm:pt modelId="{27092023-C2A3-4B45-91D8-FB4B4DCDBB55}" type="parTrans" cxnId="{006DDD40-DBBE-4199-BFEC-5B7CD40277F9}">
      <dgm:prSet/>
      <dgm:spPr/>
      <dgm:t>
        <a:bodyPr/>
        <a:lstStyle/>
        <a:p>
          <a:endParaRPr lang="en-CA"/>
        </a:p>
      </dgm:t>
    </dgm:pt>
    <dgm:pt modelId="{EEE43CD3-1D41-4C05-BF1F-666CD28CB591}" type="sibTrans" cxnId="{006DDD40-DBBE-4199-BFEC-5B7CD40277F9}">
      <dgm:prSet/>
      <dgm:spPr/>
      <dgm:t>
        <a:bodyPr/>
        <a:lstStyle/>
        <a:p>
          <a:endParaRPr lang="en-CA"/>
        </a:p>
      </dgm:t>
    </dgm:pt>
    <dgm:pt modelId="{56730352-40E0-4C5A-A6CA-55B8063463C7}">
      <dgm:prSet phldrT="[Text]"/>
      <dgm:spPr/>
      <dgm:t>
        <a:bodyPr/>
        <a:lstStyle/>
        <a:p>
          <a:r>
            <a:rPr lang="en-CA" dirty="0" smtClean="0"/>
            <a:t>Site 4</a:t>
          </a:r>
          <a:endParaRPr lang="en-CA" dirty="0"/>
        </a:p>
      </dgm:t>
    </dgm:pt>
    <dgm:pt modelId="{9B10B5C2-8E6E-4140-96A4-87C22CE0D66F}" type="parTrans" cxnId="{655B6EDD-BB11-4C8B-B7E3-8B0CCB841D79}">
      <dgm:prSet/>
      <dgm:spPr/>
      <dgm:t>
        <a:bodyPr/>
        <a:lstStyle/>
        <a:p>
          <a:endParaRPr lang="en-CA"/>
        </a:p>
      </dgm:t>
    </dgm:pt>
    <dgm:pt modelId="{3F248349-C935-4AE7-85B3-87321505352B}" type="sibTrans" cxnId="{655B6EDD-BB11-4C8B-B7E3-8B0CCB841D79}">
      <dgm:prSet/>
      <dgm:spPr/>
      <dgm:t>
        <a:bodyPr/>
        <a:lstStyle/>
        <a:p>
          <a:endParaRPr lang="en-CA"/>
        </a:p>
      </dgm:t>
    </dgm:pt>
    <dgm:pt modelId="{86737D04-C7CC-4CC5-8C6B-C6F7DE06154F}">
      <dgm:prSet phldrT="[Text]"/>
      <dgm:spPr/>
      <dgm:t>
        <a:bodyPr/>
        <a:lstStyle/>
        <a:p>
          <a:r>
            <a:rPr lang="en-CA" dirty="0" smtClean="0"/>
            <a:t>Site 5</a:t>
          </a:r>
          <a:endParaRPr lang="en-CA" dirty="0"/>
        </a:p>
      </dgm:t>
    </dgm:pt>
    <dgm:pt modelId="{9F32510C-9441-4E7C-912D-7683F7A418AD}" type="parTrans" cxnId="{428A5109-6813-44A9-8136-03BA7D319D45}">
      <dgm:prSet/>
      <dgm:spPr/>
      <dgm:t>
        <a:bodyPr/>
        <a:lstStyle/>
        <a:p>
          <a:endParaRPr lang="en-CA"/>
        </a:p>
      </dgm:t>
    </dgm:pt>
    <dgm:pt modelId="{B988E580-8C58-428B-8F42-1559768559D5}" type="sibTrans" cxnId="{428A5109-6813-44A9-8136-03BA7D319D45}">
      <dgm:prSet/>
      <dgm:spPr/>
      <dgm:t>
        <a:bodyPr/>
        <a:lstStyle/>
        <a:p>
          <a:endParaRPr lang="en-CA"/>
        </a:p>
      </dgm:t>
    </dgm:pt>
    <dgm:pt modelId="{6A668B93-B36F-4D03-B429-79ABBA32D84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5A8EF89B-F0AB-4AFD-BF17-34D399333A18}" type="parTrans" cxnId="{CC0C7A7A-4ADC-42F0-A868-D5B4D25F7618}">
      <dgm:prSet/>
      <dgm:spPr/>
      <dgm:t>
        <a:bodyPr/>
        <a:lstStyle/>
        <a:p>
          <a:endParaRPr lang="en-CA"/>
        </a:p>
      </dgm:t>
    </dgm:pt>
    <dgm:pt modelId="{27EA4730-8B21-4F54-8505-ED4FE9DA6B12}" type="sibTrans" cxnId="{CC0C7A7A-4ADC-42F0-A868-D5B4D25F7618}">
      <dgm:prSet/>
      <dgm:spPr/>
      <dgm:t>
        <a:bodyPr/>
        <a:lstStyle/>
        <a:p>
          <a:endParaRPr lang="en-CA"/>
        </a:p>
      </dgm:t>
    </dgm:pt>
    <dgm:pt modelId="{3D3B4EE7-41A5-458A-AE4C-A50848F0DCD2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4846A412-99EF-4E4B-ABC4-7C12D3F1987E}" type="parTrans" cxnId="{54BD5ABD-6DF4-40B1-AE2B-FFBA3FFE451B}">
      <dgm:prSet/>
      <dgm:spPr/>
      <dgm:t>
        <a:bodyPr/>
        <a:lstStyle/>
        <a:p>
          <a:endParaRPr lang="en-CA"/>
        </a:p>
      </dgm:t>
    </dgm:pt>
    <dgm:pt modelId="{C6FADCFB-D3E5-489B-9EEF-9A97DEF14C81}" type="sibTrans" cxnId="{54BD5ABD-6DF4-40B1-AE2B-FFBA3FFE451B}">
      <dgm:prSet/>
      <dgm:spPr/>
      <dgm:t>
        <a:bodyPr/>
        <a:lstStyle/>
        <a:p>
          <a:endParaRPr lang="en-CA"/>
        </a:p>
      </dgm:t>
    </dgm:pt>
    <dgm:pt modelId="{CB857B91-BFF0-436F-89C9-79B7D0BE12D0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3050CADD-504F-4D89-823A-296B0714B7EB}" type="parTrans" cxnId="{D3BCA3D8-6B19-4149-B899-B10C0E48CB53}">
      <dgm:prSet/>
      <dgm:spPr/>
      <dgm:t>
        <a:bodyPr/>
        <a:lstStyle/>
        <a:p>
          <a:endParaRPr lang="en-CA"/>
        </a:p>
      </dgm:t>
    </dgm:pt>
    <dgm:pt modelId="{7FC88018-B47F-45C1-B55E-EB306BAF57A7}" type="sibTrans" cxnId="{D3BCA3D8-6B19-4149-B899-B10C0E48CB53}">
      <dgm:prSet/>
      <dgm:spPr/>
      <dgm:t>
        <a:bodyPr/>
        <a:lstStyle/>
        <a:p>
          <a:endParaRPr lang="en-CA"/>
        </a:p>
      </dgm:t>
    </dgm:pt>
    <dgm:pt modelId="{CA324B4F-0303-4400-B62C-80D0C8D508B8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4DA02694-79A4-424B-BBA3-F7998C5157BB}" type="parTrans" cxnId="{8763B21E-17AB-44F5-BE2B-FA9F17FE9D6D}">
      <dgm:prSet/>
      <dgm:spPr/>
      <dgm:t>
        <a:bodyPr/>
        <a:lstStyle/>
        <a:p>
          <a:endParaRPr lang="en-CA"/>
        </a:p>
      </dgm:t>
    </dgm:pt>
    <dgm:pt modelId="{064BFE80-989D-4C82-A823-1CE54AEB6BF0}" type="sibTrans" cxnId="{8763B21E-17AB-44F5-BE2B-FA9F17FE9D6D}">
      <dgm:prSet/>
      <dgm:spPr/>
      <dgm:t>
        <a:bodyPr/>
        <a:lstStyle/>
        <a:p>
          <a:endParaRPr lang="en-CA"/>
        </a:p>
      </dgm:t>
    </dgm:pt>
    <dgm:pt modelId="{38B91A35-D51D-4898-BFFF-AEABDF453015}">
      <dgm:prSet phldrT="[Text]"/>
      <dgm:spPr/>
      <dgm:t>
        <a:bodyPr/>
        <a:lstStyle/>
        <a:p>
          <a:r>
            <a:rPr lang="en-CA" dirty="0" smtClean="0"/>
            <a:t>Total</a:t>
          </a:r>
          <a:endParaRPr lang="en-CA" dirty="0"/>
        </a:p>
      </dgm:t>
    </dgm:pt>
    <dgm:pt modelId="{B63A837E-AB3A-4831-ACB9-28B70547D642}" type="parTrans" cxnId="{8C5AFC71-3D4A-4EA0-AAB5-EBB6D817E78B}">
      <dgm:prSet/>
      <dgm:spPr/>
      <dgm:t>
        <a:bodyPr/>
        <a:lstStyle/>
        <a:p>
          <a:endParaRPr lang="en-CA"/>
        </a:p>
      </dgm:t>
    </dgm:pt>
    <dgm:pt modelId="{7A5CE459-37A7-4037-AF8F-9C4A7EA4498C}" type="sibTrans" cxnId="{8C5AFC71-3D4A-4EA0-AAB5-EBB6D817E78B}">
      <dgm:prSet/>
      <dgm:spPr/>
      <dgm:t>
        <a:bodyPr/>
        <a:lstStyle/>
        <a:p>
          <a:endParaRPr lang="en-CA"/>
        </a:p>
      </dgm:t>
    </dgm:pt>
    <dgm:pt modelId="{8F6F9969-E9EB-4810-A70A-BD760C411176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9</a:t>
          </a:r>
          <a:endParaRPr lang="en-CA" dirty="0"/>
        </a:p>
      </dgm:t>
    </dgm:pt>
    <dgm:pt modelId="{DD2A9419-2885-4480-8722-B472D09E8D76}" type="parTrans" cxnId="{995CD5AA-32BD-4F0D-85AF-DCCE14F7BED1}">
      <dgm:prSet/>
      <dgm:spPr/>
      <dgm:t>
        <a:bodyPr/>
        <a:lstStyle/>
        <a:p>
          <a:endParaRPr lang="en-CA"/>
        </a:p>
      </dgm:t>
    </dgm:pt>
    <dgm:pt modelId="{2C779BC1-FE84-4CC3-9F26-9A3D65F3C6EC}" type="sibTrans" cxnId="{995CD5AA-32BD-4F0D-85AF-DCCE14F7BED1}">
      <dgm:prSet/>
      <dgm:spPr/>
      <dgm:t>
        <a:bodyPr/>
        <a:lstStyle/>
        <a:p>
          <a:endParaRPr lang="en-CA"/>
        </a:p>
      </dgm:t>
    </dgm:pt>
    <dgm:pt modelId="{45EEA366-C6BC-4814-94ED-9383B9BE99CA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9</a:t>
          </a:r>
          <a:endParaRPr lang="en-CA" dirty="0"/>
        </a:p>
      </dgm:t>
    </dgm:pt>
    <dgm:pt modelId="{AB8807D7-CBAF-4E86-B796-787EBE35B895}" type="parTrans" cxnId="{14A87AB7-2119-4BB0-87C3-C56BFF7DC60C}">
      <dgm:prSet/>
      <dgm:spPr/>
      <dgm:t>
        <a:bodyPr/>
        <a:lstStyle/>
        <a:p>
          <a:endParaRPr lang="en-CA"/>
        </a:p>
      </dgm:t>
    </dgm:pt>
    <dgm:pt modelId="{5E96A390-7690-43C0-B091-487440481ACA}" type="sibTrans" cxnId="{14A87AB7-2119-4BB0-87C3-C56BFF7DC60C}">
      <dgm:prSet/>
      <dgm:spPr/>
      <dgm:t>
        <a:bodyPr/>
        <a:lstStyle/>
        <a:p>
          <a:endParaRPr lang="en-CA"/>
        </a:p>
      </dgm:t>
    </dgm:pt>
    <dgm:pt modelId="{817E4234-1079-402D-AD08-9105CA80E9A6}" type="pres">
      <dgm:prSet presAssocID="{3B296934-5C21-4017-9964-B817F941222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BCD6D51-37EE-4B38-BDF4-C75EE994D388}" type="pres">
      <dgm:prSet presAssocID="{05E7DB2A-E6C8-4114-8FFA-04855490410A}" presName="compNode" presStyleCnt="0"/>
      <dgm:spPr/>
    </dgm:pt>
    <dgm:pt modelId="{A44B46A9-0851-4166-8034-FADFD9E46399}" type="pres">
      <dgm:prSet presAssocID="{05E7DB2A-E6C8-4114-8FFA-04855490410A}" presName="aNode" presStyleLbl="bgShp" presStyleIdx="0" presStyleCnt="6" custLinFactNeighborX="-253" custLinFactNeighborY="-1600"/>
      <dgm:spPr/>
      <dgm:t>
        <a:bodyPr/>
        <a:lstStyle/>
        <a:p>
          <a:endParaRPr lang="en-CA"/>
        </a:p>
      </dgm:t>
    </dgm:pt>
    <dgm:pt modelId="{050E1B47-69E3-4E2B-BB99-B5C918A95470}" type="pres">
      <dgm:prSet presAssocID="{05E7DB2A-E6C8-4114-8FFA-04855490410A}" presName="textNode" presStyleLbl="bgShp" presStyleIdx="0" presStyleCnt="6"/>
      <dgm:spPr/>
      <dgm:t>
        <a:bodyPr/>
        <a:lstStyle/>
        <a:p>
          <a:endParaRPr lang="en-CA"/>
        </a:p>
      </dgm:t>
    </dgm:pt>
    <dgm:pt modelId="{56BAB8CD-CA15-4899-872E-A4E24254DDA5}" type="pres">
      <dgm:prSet presAssocID="{05E7DB2A-E6C8-4114-8FFA-04855490410A}" presName="compChildNode" presStyleCnt="0"/>
      <dgm:spPr/>
    </dgm:pt>
    <dgm:pt modelId="{0FFF3403-87CC-4B58-89F1-E4F5B284DBC6}" type="pres">
      <dgm:prSet presAssocID="{05E7DB2A-E6C8-4114-8FFA-04855490410A}" presName="theInnerList" presStyleCnt="0"/>
      <dgm:spPr/>
    </dgm:pt>
    <dgm:pt modelId="{4745B734-9034-45E7-B0D5-8AC99C9279E2}" type="pres">
      <dgm:prSet presAssocID="{BA1284DC-381F-4CC6-8B06-35589C3CCE67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C62951F-764A-4ACA-B2F3-24AA9EE073C5}" type="pres">
      <dgm:prSet presAssocID="{BA1284DC-381F-4CC6-8B06-35589C3CCE67}" presName="aSpace2" presStyleCnt="0"/>
      <dgm:spPr/>
    </dgm:pt>
    <dgm:pt modelId="{58EA6A5C-8E11-4EC4-938D-172E4652D912}" type="pres">
      <dgm:prSet presAssocID="{E73113F1-EFB5-40A1-AFBF-7597203856D6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76610A-E533-4E5E-ABDD-F646119D59ED}" type="pres">
      <dgm:prSet presAssocID="{05E7DB2A-E6C8-4114-8FFA-04855490410A}" presName="aSpace" presStyleCnt="0"/>
      <dgm:spPr/>
    </dgm:pt>
    <dgm:pt modelId="{F55B1676-1CE2-42D6-BF5F-5F1BFD26C44E}" type="pres">
      <dgm:prSet presAssocID="{08832E7C-5ABA-4183-86F2-72AE48F3B382}" presName="compNode" presStyleCnt="0"/>
      <dgm:spPr/>
    </dgm:pt>
    <dgm:pt modelId="{37A453EF-2874-4A71-BDA8-717AE2CE7997}" type="pres">
      <dgm:prSet presAssocID="{08832E7C-5ABA-4183-86F2-72AE48F3B382}" presName="aNode" presStyleLbl="bgShp" presStyleIdx="1" presStyleCnt="6"/>
      <dgm:spPr/>
      <dgm:t>
        <a:bodyPr/>
        <a:lstStyle/>
        <a:p>
          <a:endParaRPr lang="en-CA"/>
        </a:p>
      </dgm:t>
    </dgm:pt>
    <dgm:pt modelId="{390861EC-CEC3-480E-BE99-32E1289E9987}" type="pres">
      <dgm:prSet presAssocID="{08832E7C-5ABA-4183-86F2-72AE48F3B382}" presName="textNode" presStyleLbl="bgShp" presStyleIdx="1" presStyleCnt="6"/>
      <dgm:spPr/>
      <dgm:t>
        <a:bodyPr/>
        <a:lstStyle/>
        <a:p>
          <a:endParaRPr lang="en-CA"/>
        </a:p>
      </dgm:t>
    </dgm:pt>
    <dgm:pt modelId="{2BC26B64-82F1-45A2-B3A9-3178FFB99DE9}" type="pres">
      <dgm:prSet presAssocID="{08832E7C-5ABA-4183-86F2-72AE48F3B382}" presName="compChildNode" presStyleCnt="0"/>
      <dgm:spPr/>
    </dgm:pt>
    <dgm:pt modelId="{2C8A1183-D4FC-44CA-8BC9-0590931E927F}" type="pres">
      <dgm:prSet presAssocID="{08832E7C-5ABA-4183-86F2-72AE48F3B382}" presName="theInnerList" presStyleCnt="0"/>
      <dgm:spPr/>
    </dgm:pt>
    <dgm:pt modelId="{4AF191BD-410C-4C3F-BBB2-5B227EDBC2DE}" type="pres">
      <dgm:prSet presAssocID="{57112624-F58F-4C7A-8C19-2911280FD5FD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3BCEC58-4789-49FD-93A5-C05857A9C215}" type="pres">
      <dgm:prSet presAssocID="{57112624-F58F-4C7A-8C19-2911280FD5FD}" presName="aSpace2" presStyleCnt="0"/>
      <dgm:spPr/>
    </dgm:pt>
    <dgm:pt modelId="{FBAC1B18-D967-48F1-B884-DAC105A74861}" type="pres">
      <dgm:prSet presAssocID="{69F82FFF-3991-4C8D-B471-23331F27C0B0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CF6D058-4648-46E6-BA8B-57D06B73E95D}" type="pres">
      <dgm:prSet presAssocID="{08832E7C-5ABA-4183-86F2-72AE48F3B382}" presName="aSpace" presStyleCnt="0"/>
      <dgm:spPr/>
    </dgm:pt>
    <dgm:pt modelId="{6B24D8BE-F742-4C28-AE49-3180E3902813}" type="pres">
      <dgm:prSet presAssocID="{6CE257FD-9E83-4046-B00B-3656E91E20E6}" presName="compNode" presStyleCnt="0"/>
      <dgm:spPr/>
    </dgm:pt>
    <dgm:pt modelId="{B61A5446-38F3-4A05-84A5-B2746653B512}" type="pres">
      <dgm:prSet presAssocID="{6CE257FD-9E83-4046-B00B-3656E91E20E6}" presName="aNode" presStyleLbl="bgShp" presStyleIdx="2" presStyleCnt="6" custLinFactNeighborX="2505" custLinFactNeighborY="3279"/>
      <dgm:spPr/>
      <dgm:t>
        <a:bodyPr/>
        <a:lstStyle/>
        <a:p>
          <a:endParaRPr lang="en-CA"/>
        </a:p>
      </dgm:t>
    </dgm:pt>
    <dgm:pt modelId="{4967473C-7CEE-4AA1-A4E5-6CA5D72260D0}" type="pres">
      <dgm:prSet presAssocID="{6CE257FD-9E83-4046-B00B-3656E91E20E6}" presName="textNode" presStyleLbl="bgShp" presStyleIdx="2" presStyleCnt="6"/>
      <dgm:spPr/>
      <dgm:t>
        <a:bodyPr/>
        <a:lstStyle/>
        <a:p>
          <a:endParaRPr lang="en-CA"/>
        </a:p>
      </dgm:t>
    </dgm:pt>
    <dgm:pt modelId="{C251AC88-DB8F-499C-98EE-285E241CAB51}" type="pres">
      <dgm:prSet presAssocID="{6CE257FD-9E83-4046-B00B-3656E91E20E6}" presName="compChildNode" presStyleCnt="0"/>
      <dgm:spPr/>
    </dgm:pt>
    <dgm:pt modelId="{A5E7A42B-9939-48D5-9287-68EE34FDF08B}" type="pres">
      <dgm:prSet presAssocID="{6CE257FD-9E83-4046-B00B-3656E91E20E6}" presName="theInnerList" presStyleCnt="0"/>
      <dgm:spPr/>
    </dgm:pt>
    <dgm:pt modelId="{DE349101-5B4E-4235-8E2B-B89754369C91}" type="pres">
      <dgm:prSet presAssocID="{CF7D28A0-42F2-466A-8DED-88A7B031EEE1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F281354-EEB8-41E4-A5B4-D9553A59BFA1}" type="pres">
      <dgm:prSet presAssocID="{CF7D28A0-42F2-466A-8DED-88A7B031EEE1}" presName="aSpace2" presStyleCnt="0"/>
      <dgm:spPr/>
    </dgm:pt>
    <dgm:pt modelId="{B7834AA0-308B-46AE-B6C6-B6EEFEA3AD9B}" type="pres">
      <dgm:prSet presAssocID="{914C7773-0FB1-4B7E-A35D-2B9A2C8908BF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1D3ABA-D7EE-4A85-AD47-A1CCE44A5AEF}" type="pres">
      <dgm:prSet presAssocID="{6CE257FD-9E83-4046-B00B-3656E91E20E6}" presName="aSpace" presStyleCnt="0"/>
      <dgm:spPr/>
    </dgm:pt>
    <dgm:pt modelId="{AB69091A-3597-4FA2-B9D1-E38C3E99E3CA}" type="pres">
      <dgm:prSet presAssocID="{56730352-40E0-4C5A-A6CA-55B8063463C7}" presName="compNode" presStyleCnt="0"/>
      <dgm:spPr/>
    </dgm:pt>
    <dgm:pt modelId="{330AA943-4647-49DF-BDFC-912CADC44F67}" type="pres">
      <dgm:prSet presAssocID="{56730352-40E0-4C5A-A6CA-55B8063463C7}" presName="aNode" presStyleLbl="bgShp" presStyleIdx="3" presStyleCnt="6"/>
      <dgm:spPr/>
      <dgm:t>
        <a:bodyPr/>
        <a:lstStyle/>
        <a:p>
          <a:endParaRPr lang="en-CA"/>
        </a:p>
      </dgm:t>
    </dgm:pt>
    <dgm:pt modelId="{93EFD7CD-C42F-4B66-AD05-1E9B4565D43B}" type="pres">
      <dgm:prSet presAssocID="{56730352-40E0-4C5A-A6CA-55B8063463C7}" presName="textNode" presStyleLbl="bgShp" presStyleIdx="3" presStyleCnt="6"/>
      <dgm:spPr/>
      <dgm:t>
        <a:bodyPr/>
        <a:lstStyle/>
        <a:p>
          <a:endParaRPr lang="en-CA"/>
        </a:p>
      </dgm:t>
    </dgm:pt>
    <dgm:pt modelId="{7759B9E2-7E83-4B0E-BAB2-F6DD39C96B6C}" type="pres">
      <dgm:prSet presAssocID="{56730352-40E0-4C5A-A6CA-55B8063463C7}" presName="compChildNode" presStyleCnt="0"/>
      <dgm:spPr/>
    </dgm:pt>
    <dgm:pt modelId="{F37373B2-83FF-40F4-A346-9959BAAF0622}" type="pres">
      <dgm:prSet presAssocID="{56730352-40E0-4C5A-A6CA-55B8063463C7}" presName="theInnerList" presStyleCnt="0"/>
      <dgm:spPr/>
    </dgm:pt>
    <dgm:pt modelId="{985F733D-DDE2-4EC0-AB86-A2D7DBB862E8}" type="pres">
      <dgm:prSet presAssocID="{6A668B93-B36F-4D03-B429-79ABBA32D84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89AE0EA-ACF6-496C-A3FD-7BD07FBF12EC}" type="pres">
      <dgm:prSet presAssocID="{6A668B93-B36F-4D03-B429-79ABBA32D84B}" presName="aSpace2" presStyleCnt="0"/>
      <dgm:spPr/>
    </dgm:pt>
    <dgm:pt modelId="{BC137AD5-3960-41F9-AA54-F895E522966A}" type="pres">
      <dgm:prSet presAssocID="{3D3B4EE7-41A5-458A-AE4C-A50848F0DCD2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5700141-66AF-48F9-93BB-2DC798259C9D}" type="pres">
      <dgm:prSet presAssocID="{56730352-40E0-4C5A-A6CA-55B8063463C7}" presName="aSpace" presStyleCnt="0"/>
      <dgm:spPr/>
    </dgm:pt>
    <dgm:pt modelId="{E3105484-7CE5-4CB9-9A50-1375E6C50346}" type="pres">
      <dgm:prSet presAssocID="{86737D04-C7CC-4CC5-8C6B-C6F7DE06154F}" presName="compNode" presStyleCnt="0"/>
      <dgm:spPr/>
    </dgm:pt>
    <dgm:pt modelId="{4058B0A6-4CFB-4982-937C-4DC55E837780}" type="pres">
      <dgm:prSet presAssocID="{86737D04-C7CC-4CC5-8C6B-C6F7DE06154F}" presName="aNode" presStyleLbl="bgShp" presStyleIdx="4" presStyleCnt="6"/>
      <dgm:spPr/>
      <dgm:t>
        <a:bodyPr/>
        <a:lstStyle/>
        <a:p>
          <a:endParaRPr lang="en-CA"/>
        </a:p>
      </dgm:t>
    </dgm:pt>
    <dgm:pt modelId="{FABC4C5F-A007-46D6-B043-AC8FBB6B6F36}" type="pres">
      <dgm:prSet presAssocID="{86737D04-C7CC-4CC5-8C6B-C6F7DE06154F}" presName="textNode" presStyleLbl="bgShp" presStyleIdx="4" presStyleCnt="6"/>
      <dgm:spPr/>
      <dgm:t>
        <a:bodyPr/>
        <a:lstStyle/>
        <a:p>
          <a:endParaRPr lang="en-CA"/>
        </a:p>
      </dgm:t>
    </dgm:pt>
    <dgm:pt modelId="{077AECE4-9B32-4AB6-875F-D09BC6C98DC4}" type="pres">
      <dgm:prSet presAssocID="{86737D04-C7CC-4CC5-8C6B-C6F7DE06154F}" presName="compChildNode" presStyleCnt="0"/>
      <dgm:spPr/>
    </dgm:pt>
    <dgm:pt modelId="{655516CC-6AE3-48CC-9668-60DD690CCE44}" type="pres">
      <dgm:prSet presAssocID="{86737D04-C7CC-4CC5-8C6B-C6F7DE06154F}" presName="theInnerList" presStyleCnt="0"/>
      <dgm:spPr/>
    </dgm:pt>
    <dgm:pt modelId="{FFD4A6A1-79F7-4B62-AF64-B55AE7D5CC3B}" type="pres">
      <dgm:prSet presAssocID="{CB857B91-BFF0-436F-89C9-79B7D0BE12D0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D9BC563-C41F-4AE8-8284-64DDD9A5C878}" type="pres">
      <dgm:prSet presAssocID="{CB857B91-BFF0-436F-89C9-79B7D0BE12D0}" presName="aSpace2" presStyleCnt="0"/>
      <dgm:spPr/>
    </dgm:pt>
    <dgm:pt modelId="{D043DA3C-4155-42B0-8058-E50E7CDF28B1}" type="pres">
      <dgm:prSet presAssocID="{CA324B4F-0303-4400-B62C-80D0C8D508B8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84C6958-A96B-40CF-B1B9-7081E32F90E4}" type="pres">
      <dgm:prSet presAssocID="{86737D04-C7CC-4CC5-8C6B-C6F7DE06154F}" presName="aSpace" presStyleCnt="0"/>
      <dgm:spPr/>
    </dgm:pt>
    <dgm:pt modelId="{0FBF6407-88C6-4CA3-A49A-7D5FF466F83F}" type="pres">
      <dgm:prSet presAssocID="{38B91A35-D51D-4898-BFFF-AEABDF453015}" presName="compNode" presStyleCnt="0"/>
      <dgm:spPr/>
    </dgm:pt>
    <dgm:pt modelId="{8A8ED677-1C01-4F72-AE69-5A4EB6608260}" type="pres">
      <dgm:prSet presAssocID="{38B91A35-D51D-4898-BFFF-AEABDF453015}" presName="aNode" presStyleLbl="bgShp" presStyleIdx="5" presStyleCnt="6"/>
      <dgm:spPr/>
      <dgm:t>
        <a:bodyPr/>
        <a:lstStyle/>
        <a:p>
          <a:endParaRPr lang="en-CA"/>
        </a:p>
      </dgm:t>
    </dgm:pt>
    <dgm:pt modelId="{1AA1736C-88D9-40F3-91EB-F5432382B75E}" type="pres">
      <dgm:prSet presAssocID="{38B91A35-D51D-4898-BFFF-AEABDF453015}" presName="textNode" presStyleLbl="bgShp" presStyleIdx="5" presStyleCnt="6"/>
      <dgm:spPr/>
      <dgm:t>
        <a:bodyPr/>
        <a:lstStyle/>
        <a:p>
          <a:endParaRPr lang="en-CA"/>
        </a:p>
      </dgm:t>
    </dgm:pt>
    <dgm:pt modelId="{D3D02F07-2CC2-4BAB-A30B-B3F58BC3BF27}" type="pres">
      <dgm:prSet presAssocID="{38B91A35-D51D-4898-BFFF-AEABDF453015}" presName="compChildNode" presStyleCnt="0"/>
      <dgm:spPr/>
    </dgm:pt>
    <dgm:pt modelId="{A6E688F5-0A6F-4E2F-89EA-6021E7F4F6EA}" type="pres">
      <dgm:prSet presAssocID="{38B91A35-D51D-4898-BFFF-AEABDF453015}" presName="theInnerList" presStyleCnt="0"/>
      <dgm:spPr/>
    </dgm:pt>
    <dgm:pt modelId="{B3777A67-1630-48F5-93CB-9F2201750E53}" type="pres">
      <dgm:prSet presAssocID="{8F6F9969-E9EB-4810-A70A-BD760C411176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058CFE5-F691-4670-8D54-86290E045C25}" type="pres">
      <dgm:prSet presAssocID="{8F6F9969-E9EB-4810-A70A-BD760C411176}" presName="aSpace2" presStyleCnt="0"/>
      <dgm:spPr/>
    </dgm:pt>
    <dgm:pt modelId="{8F6DE1B9-82EE-4B70-88D2-E820BF6AA0ED}" type="pres">
      <dgm:prSet presAssocID="{45EEA366-C6BC-4814-94ED-9383B9BE99CA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655B6EDD-BB11-4C8B-B7E3-8B0CCB841D79}" srcId="{3B296934-5C21-4017-9964-B817F9412222}" destId="{56730352-40E0-4C5A-A6CA-55B8063463C7}" srcOrd="3" destOrd="0" parTransId="{9B10B5C2-8E6E-4140-96A4-87C22CE0D66F}" sibTransId="{3F248349-C935-4AE7-85B3-87321505352B}"/>
    <dgm:cxn modelId="{CBB1A1F8-8DF1-4C21-9D4E-BF26CC773FD7}" srcId="{6CE257FD-9E83-4046-B00B-3656E91E20E6}" destId="{CF7D28A0-42F2-466A-8DED-88A7B031EEE1}" srcOrd="0" destOrd="0" parTransId="{F690BE67-1CE0-42A7-AD02-38C757B3E8E3}" sibTransId="{1DEC5CC1-7FB8-49A2-83E6-86C7C43A7DD6}"/>
    <dgm:cxn modelId="{5F982ED8-B79B-4648-AA80-066611D9AC37}" type="presOf" srcId="{08832E7C-5ABA-4183-86F2-72AE48F3B382}" destId="{37A453EF-2874-4A71-BDA8-717AE2CE7997}" srcOrd="0" destOrd="0" presId="urn:microsoft.com/office/officeart/2005/8/layout/lProcess2"/>
    <dgm:cxn modelId="{83048DC6-E117-48F0-8B75-3A122990CC11}" srcId="{3B296934-5C21-4017-9964-B817F9412222}" destId="{08832E7C-5ABA-4183-86F2-72AE48F3B382}" srcOrd="1" destOrd="0" parTransId="{85353B82-5A9D-4971-A592-4C7F9A19EE45}" sibTransId="{307CA529-3BD4-4C51-9803-A49C3116111D}"/>
    <dgm:cxn modelId="{FA1092E6-6BB1-4695-ADD3-7024D28BB56E}" type="presOf" srcId="{38B91A35-D51D-4898-BFFF-AEABDF453015}" destId="{8A8ED677-1C01-4F72-AE69-5A4EB6608260}" srcOrd="0" destOrd="0" presId="urn:microsoft.com/office/officeart/2005/8/layout/lProcess2"/>
    <dgm:cxn modelId="{B5912040-082C-45AF-862B-D28DA243D816}" type="presOf" srcId="{56730352-40E0-4C5A-A6CA-55B8063463C7}" destId="{330AA943-4647-49DF-BDFC-912CADC44F67}" srcOrd="0" destOrd="0" presId="urn:microsoft.com/office/officeart/2005/8/layout/lProcess2"/>
    <dgm:cxn modelId="{7A6F0F72-175C-4A8A-BB76-C646C51FAE38}" type="presOf" srcId="{BA1284DC-381F-4CC6-8B06-35589C3CCE67}" destId="{4745B734-9034-45E7-B0D5-8AC99C9279E2}" srcOrd="0" destOrd="0" presId="urn:microsoft.com/office/officeart/2005/8/layout/lProcess2"/>
    <dgm:cxn modelId="{F2C733C3-0525-4FC5-9123-F7340CF30160}" type="presOf" srcId="{86737D04-C7CC-4CC5-8C6B-C6F7DE06154F}" destId="{FABC4C5F-A007-46D6-B043-AC8FBB6B6F36}" srcOrd="1" destOrd="0" presId="urn:microsoft.com/office/officeart/2005/8/layout/lProcess2"/>
    <dgm:cxn modelId="{5923A621-8865-4B2C-8829-830DA7C142A2}" type="presOf" srcId="{CB857B91-BFF0-436F-89C9-79B7D0BE12D0}" destId="{FFD4A6A1-79F7-4B62-AF64-B55AE7D5CC3B}" srcOrd="0" destOrd="0" presId="urn:microsoft.com/office/officeart/2005/8/layout/lProcess2"/>
    <dgm:cxn modelId="{428A5109-6813-44A9-8136-03BA7D319D45}" srcId="{3B296934-5C21-4017-9964-B817F9412222}" destId="{86737D04-C7CC-4CC5-8C6B-C6F7DE06154F}" srcOrd="4" destOrd="0" parTransId="{9F32510C-9441-4E7C-912D-7683F7A418AD}" sibTransId="{B988E580-8C58-428B-8F42-1559768559D5}"/>
    <dgm:cxn modelId="{54DDD67B-5AEE-4522-A396-6741F6AEDE64}" type="presOf" srcId="{6A668B93-B36F-4D03-B429-79ABBA32D84B}" destId="{985F733D-DDE2-4EC0-AB86-A2D7DBB862E8}" srcOrd="0" destOrd="0" presId="urn:microsoft.com/office/officeart/2005/8/layout/lProcess2"/>
    <dgm:cxn modelId="{D3BCA3D8-6B19-4149-B899-B10C0E48CB53}" srcId="{86737D04-C7CC-4CC5-8C6B-C6F7DE06154F}" destId="{CB857B91-BFF0-436F-89C9-79B7D0BE12D0}" srcOrd="0" destOrd="0" parTransId="{3050CADD-504F-4D89-823A-296B0714B7EB}" sibTransId="{7FC88018-B47F-45C1-B55E-EB306BAF57A7}"/>
    <dgm:cxn modelId="{3F7742A3-90B2-4029-9979-39E0A30B7D1E}" type="presOf" srcId="{914C7773-0FB1-4B7E-A35D-2B9A2C8908BF}" destId="{B7834AA0-308B-46AE-B6C6-B6EEFEA3AD9B}" srcOrd="0" destOrd="0" presId="urn:microsoft.com/office/officeart/2005/8/layout/lProcess2"/>
    <dgm:cxn modelId="{79DB6524-77EC-4A74-85B1-8E4FF5C9637A}" type="presOf" srcId="{8F6F9969-E9EB-4810-A70A-BD760C411176}" destId="{B3777A67-1630-48F5-93CB-9F2201750E53}" srcOrd="0" destOrd="0" presId="urn:microsoft.com/office/officeart/2005/8/layout/lProcess2"/>
    <dgm:cxn modelId="{83E78EF7-8F66-40CC-8123-11CA929E871B}" type="presOf" srcId="{86737D04-C7CC-4CC5-8C6B-C6F7DE06154F}" destId="{4058B0A6-4CFB-4982-937C-4DC55E837780}" srcOrd="0" destOrd="0" presId="urn:microsoft.com/office/officeart/2005/8/layout/lProcess2"/>
    <dgm:cxn modelId="{3D612C4B-39D6-4457-81DB-CCFA5D776F16}" type="presOf" srcId="{E73113F1-EFB5-40A1-AFBF-7597203856D6}" destId="{58EA6A5C-8E11-4EC4-938D-172E4652D912}" srcOrd="0" destOrd="0" presId="urn:microsoft.com/office/officeart/2005/8/layout/lProcess2"/>
    <dgm:cxn modelId="{FE377727-1C11-4D03-9161-08C73A6119C5}" srcId="{3B296934-5C21-4017-9964-B817F9412222}" destId="{05E7DB2A-E6C8-4114-8FFA-04855490410A}" srcOrd="0" destOrd="0" parTransId="{547ACA38-5A88-42D4-A3C9-4D79798F2439}" sibTransId="{7EAAA426-35ED-4886-9382-529050609AC4}"/>
    <dgm:cxn modelId="{8C5AFC71-3D4A-4EA0-AAB5-EBB6D817E78B}" srcId="{3B296934-5C21-4017-9964-B817F9412222}" destId="{38B91A35-D51D-4898-BFFF-AEABDF453015}" srcOrd="5" destOrd="0" parTransId="{B63A837E-AB3A-4831-ACB9-28B70547D642}" sibTransId="{7A5CE459-37A7-4037-AF8F-9C4A7EA4498C}"/>
    <dgm:cxn modelId="{006DDD40-DBBE-4199-BFEC-5B7CD40277F9}" srcId="{6CE257FD-9E83-4046-B00B-3656E91E20E6}" destId="{914C7773-0FB1-4B7E-A35D-2B9A2C8908BF}" srcOrd="1" destOrd="0" parTransId="{27092023-C2A3-4B45-91D8-FB4B4DCDBB55}" sibTransId="{EEE43CD3-1D41-4C05-BF1F-666CD28CB591}"/>
    <dgm:cxn modelId="{56D7BB78-252D-4B6A-AE69-7474CB17C2F1}" type="presOf" srcId="{69F82FFF-3991-4C8D-B471-23331F27C0B0}" destId="{FBAC1B18-D967-48F1-B884-DAC105A74861}" srcOrd="0" destOrd="0" presId="urn:microsoft.com/office/officeart/2005/8/layout/lProcess2"/>
    <dgm:cxn modelId="{C5891468-84D9-47CA-BE96-002F4EAEEC0C}" type="presOf" srcId="{45EEA366-C6BC-4814-94ED-9383B9BE99CA}" destId="{8F6DE1B9-82EE-4B70-88D2-E820BF6AA0ED}" srcOrd="0" destOrd="0" presId="urn:microsoft.com/office/officeart/2005/8/layout/lProcess2"/>
    <dgm:cxn modelId="{57634245-1405-4948-B0A3-5E43450C4BE5}" type="presOf" srcId="{08832E7C-5ABA-4183-86F2-72AE48F3B382}" destId="{390861EC-CEC3-480E-BE99-32E1289E9987}" srcOrd="1" destOrd="0" presId="urn:microsoft.com/office/officeart/2005/8/layout/lProcess2"/>
    <dgm:cxn modelId="{14A87AB7-2119-4BB0-87C3-C56BFF7DC60C}" srcId="{38B91A35-D51D-4898-BFFF-AEABDF453015}" destId="{45EEA366-C6BC-4814-94ED-9383B9BE99CA}" srcOrd="1" destOrd="0" parTransId="{AB8807D7-CBAF-4E86-B796-787EBE35B895}" sibTransId="{5E96A390-7690-43C0-B091-487440481ACA}"/>
    <dgm:cxn modelId="{39488AC9-0152-43A5-8A21-B7EE3BDE9119}" type="presOf" srcId="{3B296934-5C21-4017-9964-B817F9412222}" destId="{817E4234-1079-402D-AD08-9105CA80E9A6}" srcOrd="0" destOrd="0" presId="urn:microsoft.com/office/officeart/2005/8/layout/lProcess2"/>
    <dgm:cxn modelId="{65982B80-A840-446A-9EF5-85BDA2454407}" srcId="{08832E7C-5ABA-4183-86F2-72AE48F3B382}" destId="{57112624-F58F-4C7A-8C19-2911280FD5FD}" srcOrd="0" destOrd="0" parTransId="{C04B102A-EFE0-409A-9530-3FA2E89387BD}" sibTransId="{E0F5C2F4-CB70-4981-8B9F-E056D3D2E7A2}"/>
    <dgm:cxn modelId="{54BD5ABD-6DF4-40B1-AE2B-FFBA3FFE451B}" srcId="{56730352-40E0-4C5A-A6CA-55B8063463C7}" destId="{3D3B4EE7-41A5-458A-AE4C-A50848F0DCD2}" srcOrd="1" destOrd="0" parTransId="{4846A412-99EF-4E4B-ABC4-7C12D3F1987E}" sibTransId="{C6FADCFB-D3E5-489B-9EEF-9A97DEF14C81}"/>
    <dgm:cxn modelId="{4910B5B1-1BE8-4DFB-8422-A8A72921203C}" type="presOf" srcId="{CF7D28A0-42F2-466A-8DED-88A7B031EEE1}" destId="{DE349101-5B4E-4235-8E2B-B89754369C91}" srcOrd="0" destOrd="0" presId="urn:microsoft.com/office/officeart/2005/8/layout/lProcess2"/>
    <dgm:cxn modelId="{56C6139D-A976-49C1-A067-F27891DD2664}" srcId="{05E7DB2A-E6C8-4114-8FFA-04855490410A}" destId="{BA1284DC-381F-4CC6-8B06-35589C3CCE67}" srcOrd="0" destOrd="0" parTransId="{029B6695-2428-48C6-89EE-40D5132430A7}" sibTransId="{BE8ECD8C-25BD-40BD-AFDB-F8C493DB29B4}"/>
    <dgm:cxn modelId="{3228E5AF-907F-42C7-A124-238EAD12A957}" srcId="{3B296934-5C21-4017-9964-B817F9412222}" destId="{6CE257FD-9E83-4046-B00B-3656E91E20E6}" srcOrd="2" destOrd="0" parTransId="{649F13F0-FACF-4452-A3A0-07716A83EB21}" sibTransId="{BDC42A8C-58D5-429D-A5FC-9327B6EF5A04}"/>
    <dgm:cxn modelId="{F974CD26-8CE2-44BE-ACE8-45539BD67B6C}" type="presOf" srcId="{38B91A35-D51D-4898-BFFF-AEABDF453015}" destId="{1AA1736C-88D9-40F3-91EB-F5432382B75E}" srcOrd="1" destOrd="0" presId="urn:microsoft.com/office/officeart/2005/8/layout/lProcess2"/>
    <dgm:cxn modelId="{88BC80DC-34F8-40AB-8E36-ED31491DE2A2}" type="presOf" srcId="{6CE257FD-9E83-4046-B00B-3656E91E20E6}" destId="{B61A5446-38F3-4A05-84A5-B2746653B512}" srcOrd="0" destOrd="0" presId="urn:microsoft.com/office/officeart/2005/8/layout/lProcess2"/>
    <dgm:cxn modelId="{90E057FF-E933-4B47-8DD7-FC49430256A5}" type="presOf" srcId="{56730352-40E0-4C5A-A6CA-55B8063463C7}" destId="{93EFD7CD-C42F-4B66-AD05-1E9B4565D43B}" srcOrd="1" destOrd="0" presId="urn:microsoft.com/office/officeart/2005/8/layout/lProcess2"/>
    <dgm:cxn modelId="{9BB8DEFF-6847-4A38-B4B4-87211CF16B5A}" type="presOf" srcId="{CA324B4F-0303-4400-B62C-80D0C8D508B8}" destId="{D043DA3C-4155-42B0-8058-E50E7CDF28B1}" srcOrd="0" destOrd="0" presId="urn:microsoft.com/office/officeart/2005/8/layout/lProcess2"/>
    <dgm:cxn modelId="{CC0C7A7A-4ADC-42F0-A868-D5B4D25F7618}" srcId="{56730352-40E0-4C5A-A6CA-55B8063463C7}" destId="{6A668B93-B36F-4D03-B429-79ABBA32D84B}" srcOrd="0" destOrd="0" parTransId="{5A8EF89B-F0AB-4AFD-BF17-34D399333A18}" sibTransId="{27EA4730-8B21-4F54-8505-ED4FE9DA6B12}"/>
    <dgm:cxn modelId="{8763B21E-17AB-44F5-BE2B-FA9F17FE9D6D}" srcId="{86737D04-C7CC-4CC5-8C6B-C6F7DE06154F}" destId="{CA324B4F-0303-4400-B62C-80D0C8D508B8}" srcOrd="1" destOrd="0" parTransId="{4DA02694-79A4-424B-BBA3-F7998C5157BB}" sibTransId="{064BFE80-989D-4C82-A823-1CE54AEB6BF0}"/>
    <dgm:cxn modelId="{E0AA1B31-A64F-48B7-BEBA-8FE4B33F1725}" type="presOf" srcId="{05E7DB2A-E6C8-4114-8FFA-04855490410A}" destId="{050E1B47-69E3-4E2B-BB99-B5C918A95470}" srcOrd="1" destOrd="0" presId="urn:microsoft.com/office/officeart/2005/8/layout/lProcess2"/>
    <dgm:cxn modelId="{CA4D2266-D52A-4E95-A848-56D3564B8942}" type="presOf" srcId="{6CE257FD-9E83-4046-B00B-3656E91E20E6}" destId="{4967473C-7CEE-4AA1-A4E5-6CA5D72260D0}" srcOrd="1" destOrd="0" presId="urn:microsoft.com/office/officeart/2005/8/layout/lProcess2"/>
    <dgm:cxn modelId="{7B54396F-7195-40C1-9641-088115EBEDB3}" type="presOf" srcId="{05E7DB2A-E6C8-4114-8FFA-04855490410A}" destId="{A44B46A9-0851-4166-8034-FADFD9E46399}" srcOrd="0" destOrd="0" presId="urn:microsoft.com/office/officeart/2005/8/layout/lProcess2"/>
    <dgm:cxn modelId="{995CD5AA-32BD-4F0D-85AF-DCCE14F7BED1}" srcId="{38B91A35-D51D-4898-BFFF-AEABDF453015}" destId="{8F6F9969-E9EB-4810-A70A-BD760C411176}" srcOrd="0" destOrd="0" parTransId="{DD2A9419-2885-4480-8722-B472D09E8D76}" sibTransId="{2C779BC1-FE84-4CC3-9F26-9A3D65F3C6EC}"/>
    <dgm:cxn modelId="{D0072883-3202-4DF7-89B6-789E2DF375E7}" srcId="{08832E7C-5ABA-4183-86F2-72AE48F3B382}" destId="{69F82FFF-3991-4C8D-B471-23331F27C0B0}" srcOrd="1" destOrd="0" parTransId="{C8EE8161-05F0-4095-96DF-44AC73AC71E7}" sibTransId="{92E4C96E-DD08-43DB-AB99-7BEF542763D3}"/>
    <dgm:cxn modelId="{AB46B2B7-28B4-4566-8715-706D6CDE3A2C}" type="presOf" srcId="{57112624-F58F-4C7A-8C19-2911280FD5FD}" destId="{4AF191BD-410C-4C3F-BBB2-5B227EDBC2DE}" srcOrd="0" destOrd="0" presId="urn:microsoft.com/office/officeart/2005/8/layout/lProcess2"/>
    <dgm:cxn modelId="{C3B45E28-9835-45B1-A03E-7DEE378C3DFE}" type="presOf" srcId="{3D3B4EE7-41A5-458A-AE4C-A50848F0DCD2}" destId="{BC137AD5-3960-41F9-AA54-F895E522966A}" srcOrd="0" destOrd="0" presId="urn:microsoft.com/office/officeart/2005/8/layout/lProcess2"/>
    <dgm:cxn modelId="{5FA74119-A516-4AF8-A1C6-37F7961CC1E1}" srcId="{05E7DB2A-E6C8-4114-8FFA-04855490410A}" destId="{E73113F1-EFB5-40A1-AFBF-7597203856D6}" srcOrd="1" destOrd="0" parTransId="{EFB99BDF-FB45-452A-A41D-FCE65896BE02}" sibTransId="{9DF5204C-8727-45B7-91FF-A6C0BBDE1484}"/>
    <dgm:cxn modelId="{4656F38E-5A44-4EE9-8538-75898184F56C}" type="presParOf" srcId="{817E4234-1079-402D-AD08-9105CA80E9A6}" destId="{CBCD6D51-37EE-4B38-BDF4-C75EE994D388}" srcOrd="0" destOrd="0" presId="urn:microsoft.com/office/officeart/2005/8/layout/lProcess2"/>
    <dgm:cxn modelId="{39F26D2C-1A2C-4C19-9191-2C395E63A9FE}" type="presParOf" srcId="{CBCD6D51-37EE-4B38-BDF4-C75EE994D388}" destId="{A44B46A9-0851-4166-8034-FADFD9E46399}" srcOrd="0" destOrd="0" presId="urn:microsoft.com/office/officeart/2005/8/layout/lProcess2"/>
    <dgm:cxn modelId="{5D894DB3-C1B1-46A1-A8EC-2B73F4F4F23F}" type="presParOf" srcId="{CBCD6D51-37EE-4B38-BDF4-C75EE994D388}" destId="{050E1B47-69E3-4E2B-BB99-B5C918A95470}" srcOrd="1" destOrd="0" presId="urn:microsoft.com/office/officeart/2005/8/layout/lProcess2"/>
    <dgm:cxn modelId="{A6819BF4-5B7A-46BB-8325-B3FA8A2EF25A}" type="presParOf" srcId="{CBCD6D51-37EE-4B38-BDF4-C75EE994D388}" destId="{56BAB8CD-CA15-4899-872E-A4E24254DDA5}" srcOrd="2" destOrd="0" presId="urn:microsoft.com/office/officeart/2005/8/layout/lProcess2"/>
    <dgm:cxn modelId="{FB0BDB6A-C54C-456F-8BB3-15C7AEB8AB55}" type="presParOf" srcId="{56BAB8CD-CA15-4899-872E-A4E24254DDA5}" destId="{0FFF3403-87CC-4B58-89F1-E4F5B284DBC6}" srcOrd="0" destOrd="0" presId="urn:microsoft.com/office/officeart/2005/8/layout/lProcess2"/>
    <dgm:cxn modelId="{CB4BC322-CF1A-498A-AE81-92B659173291}" type="presParOf" srcId="{0FFF3403-87CC-4B58-89F1-E4F5B284DBC6}" destId="{4745B734-9034-45E7-B0D5-8AC99C9279E2}" srcOrd="0" destOrd="0" presId="urn:microsoft.com/office/officeart/2005/8/layout/lProcess2"/>
    <dgm:cxn modelId="{FC6E4E1F-00A7-4DE4-A3A3-2962AB2A5DF1}" type="presParOf" srcId="{0FFF3403-87CC-4B58-89F1-E4F5B284DBC6}" destId="{4C62951F-764A-4ACA-B2F3-24AA9EE073C5}" srcOrd="1" destOrd="0" presId="urn:microsoft.com/office/officeart/2005/8/layout/lProcess2"/>
    <dgm:cxn modelId="{3546C924-C681-4477-9560-75ABE3651016}" type="presParOf" srcId="{0FFF3403-87CC-4B58-89F1-E4F5B284DBC6}" destId="{58EA6A5C-8E11-4EC4-938D-172E4652D912}" srcOrd="2" destOrd="0" presId="urn:microsoft.com/office/officeart/2005/8/layout/lProcess2"/>
    <dgm:cxn modelId="{BA64B082-F217-4C9D-89E2-AD6A29B2DF6F}" type="presParOf" srcId="{817E4234-1079-402D-AD08-9105CA80E9A6}" destId="{5576610A-E533-4E5E-ABDD-F646119D59ED}" srcOrd="1" destOrd="0" presId="urn:microsoft.com/office/officeart/2005/8/layout/lProcess2"/>
    <dgm:cxn modelId="{FBFE0117-725E-4D1E-8173-85F69592EA6D}" type="presParOf" srcId="{817E4234-1079-402D-AD08-9105CA80E9A6}" destId="{F55B1676-1CE2-42D6-BF5F-5F1BFD26C44E}" srcOrd="2" destOrd="0" presId="urn:microsoft.com/office/officeart/2005/8/layout/lProcess2"/>
    <dgm:cxn modelId="{D111538F-FC9D-498C-949F-A632A31777D0}" type="presParOf" srcId="{F55B1676-1CE2-42D6-BF5F-5F1BFD26C44E}" destId="{37A453EF-2874-4A71-BDA8-717AE2CE7997}" srcOrd="0" destOrd="0" presId="urn:microsoft.com/office/officeart/2005/8/layout/lProcess2"/>
    <dgm:cxn modelId="{DF258CAD-DA49-4EFD-B66D-FD0463726A10}" type="presParOf" srcId="{F55B1676-1CE2-42D6-BF5F-5F1BFD26C44E}" destId="{390861EC-CEC3-480E-BE99-32E1289E9987}" srcOrd="1" destOrd="0" presId="urn:microsoft.com/office/officeart/2005/8/layout/lProcess2"/>
    <dgm:cxn modelId="{BE3D7762-D85D-4D14-9A36-1E6AB57105A0}" type="presParOf" srcId="{F55B1676-1CE2-42D6-BF5F-5F1BFD26C44E}" destId="{2BC26B64-82F1-45A2-B3A9-3178FFB99DE9}" srcOrd="2" destOrd="0" presId="urn:microsoft.com/office/officeart/2005/8/layout/lProcess2"/>
    <dgm:cxn modelId="{28478724-2848-45C4-99DA-F5189BB26F4A}" type="presParOf" srcId="{2BC26B64-82F1-45A2-B3A9-3178FFB99DE9}" destId="{2C8A1183-D4FC-44CA-8BC9-0590931E927F}" srcOrd="0" destOrd="0" presId="urn:microsoft.com/office/officeart/2005/8/layout/lProcess2"/>
    <dgm:cxn modelId="{63AD3010-AA48-4716-A9B8-6ACEAD73BA84}" type="presParOf" srcId="{2C8A1183-D4FC-44CA-8BC9-0590931E927F}" destId="{4AF191BD-410C-4C3F-BBB2-5B227EDBC2DE}" srcOrd="0" destOrd="0" presId="urn:microsoft.com/office/officeart/2005/8/layout/lProcess2"/>
    <dgm:cxn modelId="{B77028A7-C8E7-46DA-8539-C21DDAAEA6D2}" type="presParOf" srcId="{2C8A1183-D4FC-44CA-8BC9-0590931E927F}" destId="{63BCEC58-4789-49FD-93A5-C05857A9C215}" srcOrd="1" destOrd="0" presId="urn:microsoft.com/office/officeart/2005/8/layout/lProcess2"/>
    <dgm:cxn modelId="{C439A5E7-C574-4B75-AAEB-57439742B5E3}" type="presParOf" srcId="{2C8A1183-D4FC-44CA-8BC9-0590931E927F}" destId="{FBAC1B18-D967-48F1-B884-DAC105A74861}" srcOrd="2" destOrd="0" presId="urn:microsoft.com/office/officeart/2005/8/layout/lProcess2"/>
    <dgm:cxn modelId="{CD325542-14CC-4367-9A7C-5F3F7A8997B9}" type="presParOf" srcId="{817E4234-1079-402D-AD08-9105CA80E9A6}" destId="{ACF6D058-4648-46E6-BA8B-57D06B73E95D}" srcOrd="3" destOrd="0" presId="urn:microsoft.com/office/officeart/2005/8/layout/lProcess2"/>
    <dgm:cxn modelId="{FD7AAEF0-0072-4C3E-A7CC-FA417034F926}" type="presParOf" srcId="{817E4234-1079-402D-AD08-9105CA80E9A6}" destId="{6B24D8BE-F742-4C28-AE49-3180E3902813}" srcOrd="4" destOrd="0" presId="urn:microsoft.com/office/officeart/2005/8/layout/lProcess2"/>
    <dgm:cxn modelId="{7B0FCFA6-CAD6-4966-91B4-5E4B9A6E10E0}" type="presParOf" srcId="{6B24D8BE-F742-4C28-AE49-3180E3902813}" destId="{B61A5446-38F3-4A05-84A5-B2746653B512}" srcOrd="0" destOrd="0" presId="urn:microsoft.com/office/officeart/2005/8/layout/lProcess2"/>
    <dgm:cxn modelId="{124CF591-EF7B-4913-9DAF-44E1A4763F7E}" type="presParOf" srcId="{6B24D8BE-F742-4C28-AE49-3180E3902813}" destId="{4967473C-7CEE-4AA1-A4E5-6CA5D72260D0}" srcOrd="1" destOrd="0" presId="urn:microsoft.com/office/officeart/2005/8/layout/lProcess2"/>
    <dgm:cxn modelId="{A9063BBD-AB95-4348-B7F8-C2B584436115}" type="presParOf" srcId="{6B24D8BE-F742-4C28-AE49-3180E3902813}" destId="{C251AC88-DB8F-499C-98EE-285E241CAB51}" srcOrd="2" destOrd="0" presId="urn:microsoft.com/office/officeart/2005/8/layout/lProcess2"/>
    <dgm:cxn modelId="{35475720-9940-461E-9AB2-66816B5623BE}" type="presParOf" srcId="{C251AC88-DB8F-499C-98EE-285E241CAB51}" destId="{A5E7A42B-9939-48D5-9287-68EE34FDF08B}" srcOrd="0" destOrd="0" presId="urn:microsoft.com/office/officeart/2005/8/layout/lProcess2"/>
    <dgm:cxn modelId="{EEF5C04A-6A51-41AF-87FF-0548A4F0EF66}" type="presParOf" srcId="{A5E7A42B-9939-48D5-9287-68EE34FDF08B}" destId="{DE349101-5B4E-4235-8E2B-B89754369C91}" srcOrd="0" destOrd="0" presId="urn:microsoft.com/office/officeart/2005/8/layout/lProcess2"/>
    <dgm:cxn modelId="{4712253B-9F97-4A2B-ACD9-28B8D04734A5}" type="presParOf" srcId="{A5E7A42B-9939-48D5-9287-68EE34FDF08B}" destId="{9F281354-EEB8-41E4-A5B4-D9553A59BFA1}" srcOrd="1" destOrd="0" presId="urn:microsoft.com/office/officeart/2005/8/layout/lProcess2"/>
    <dgm:cxn modelId="{F30772C1-DAC5-4620-942D-B7F3973B2FAF}" type="presParOf" srcId="{A5E7A42B-9939-48D5-9287-68EE34FDF08B}" destId="{B7834AA0-308B-46AE-B6C6-B6EEFEA3AD9B}" srcOrd="2" destOrd="0" presId="urn:microsoft.com/office/officeart/2005/8/layout/lProcess2"/>
    <dgm:cxn modelId="{B5D805BA-563A-4951-A77B-C786A47F4169}" type="presParOf" srcId="{817E4234-1079-402D-AD08-9105CA80E9A6}" destId="{151D3ABA-D7EE-4A85-AD47-A1CCE44A5AEF}" srcOrd="5" destOrd="0" presId="urn:microsoft.com/office/officeart/2005/8/layout/lProcess2"/>
    <dgm:cxn modelId="{D4A2349C-6BB3-4F87-9203-4154A2B29EC8}" type="presParOf" srcId="{817E4234-1079-402D-AD08-9105CA80E9A6}" destId="{AB69091A-3597-4FA2-B9D1-E38C3E99E3CA}" srcOrd="6" destOrd="0" presId="urn:microsoft.com/office/officeart/2005/8/layout/lProcess2"/>
    <dgm:cxn modelId="{83BF2AF1-E2DE-4091-8842-3279989D814F}" type="presParOf" srcId="{AB69091A-3597-4FA2-B9D1-E38C3E99E3CA}" destId="{330AA943-4647-49DF-BDFC-912CADC44F67}" srcOrd="0" destOrd="0" presId="urn:microsoft.com/office/officeart/2005/8/layout/lProcess2"/>
    <dgm:cxn modelId="{80D36BE5-FF8F-4046-97E0-C0704047DBB8}" type="presParOf" srcId="{AB69091A-3597-4FA2-B9D1-E38C3E99E3CA}" destId="{93EFD7CD-C42F-4B66-AD05-1E9B4565D43B}" srcOrd="1" destOrd="0" presId="urn:microsoft.com/office/officeart/2005/8/layout/lProcess2"/>
    <dgm:cxn modelId="{C70AB5BA-5129-45DE-A133-B72A25BEE86E}" type="presParOf" srcId="{AB69091A-3597-4FA2-B9D1-E38C3E99E3CA}" destId="{7759B9E2-7E83-4B0E-BAB2-F6DD39C96B6C}" srcOrd="2" destOrd="0" presId="urn:microsoft.com/office/officeart/2005/8/layout/lProcess2"/>
    <dgm:cxn modelId="{9D5548D0-7F06-4C1C-92AC-B7E5E565A871}" type="presParOf" srcId="{7759B9E2-7E83-4B0E-BAB2-F6DD39C96B6C}" destId="{F37373B2-83FF-40F4-A346-9959BAAF0622}" srcOrd="0" destOrd="0" presId="urn:microsoft.com/office/officeart/2005/8/layout/lProcess2"/>
    <dgm:cxn modelId="{8210DB01-3445-44BD-896C-0ACE87B2DBE3}" type="presParOf" srcId="{F37373B2-83FF-40F4-A346-9959BAAF0622}" destId="{985F733D-DDE2-4EC0-AB86-A2D7DBB862E8}" srcOrd="0" destOrd="0" presId="urn:microsoft.com/office/officeart/2005/8/layout/lProcess2"/>
    <dgm:cxn modelId="{764F7AD3-7152-4838-BA81-0C44DB060C3D}" type="presParOf" srcId="{F37373B2-83FF-40F4-A346-9959BAAF0622}" destId="{189AE0EA-ACF6-496C-A3FD-7BD07FBF12EC}" srcOrd="1" destOrd="0" presId="urn:microsoft.com/office/officeart/2005/8/layout/lProcess2"/>
    <dgm:cxn modelId="{19D99E3A-1456-48FD-8271-9932EE8102CC}" type="presParOf" srcId="{F37373B2-83FF-40F4-A346-9959BAAF0622}" destId="{BC137AD5-3960-41F9-AA54-F895E522966A}" srcOrd="2" destOrd="0" presId="urn:microsoft.com/office/officeart/2005/8/layout/lProcess2"/>
    <dgm:cxn modelId="{173191A4-C39C-4099-B5CF-13B9375D8F61}" type="presParOf" srcId="{817E4234-1079-402D-AD08-9105CA80E9A6}" destId="{B5700141-66AF-48F9-93BB-2DC798259C9D}" srcOrd="7" destOrd="0" presId="urn:microsoft.com/office/officeart/2005/8/layout/lProcess2"/>
    <dgm:cxn modelId="{CB45965D-0DA4-4C8D-92FB-0BCF8CAF4CE8}" type="presParOf" srcId="{817E4234-1079-402D-AD08-9105CA80E9A6}" destId="{E3105484-7CE5-4CB9-9A50-1375E6C50346}" srcOrd="8" destOrd="0" presId="urn:microsoft.com/office/officeart/2005/8/layout/lProcess2"/>
    <dgm:cxn modelId="{9708BF77-F527-442B-A544-82F98135F5D3}" type="presParOf" srcId="{E3105484-7CE5-4CB9-9A50-1375E6C50346}" destId="{4058B0A6-4CFB-4982-937C-4DC55E837780}" srcOrd="0" destOrd="0" presId="urn:microsoft.com/office/officeart/2005/8/layout/lProcess2"/>
    <dgm:cxn modelId="{E7E050A7-A894-469D-BA85-382DE814E592}" type="presParOf" srcId="{E3105484-7CE5-4CB9-9A50-1375E6C50346}" destId="{FABC4C5F-A007-46D6-B043-AC8FBB6B6F36}" srcOrd="1" destOrd="0" presId="urn:microsoft.com/office/officeart/2005/8/layout/lProcess2"/>
    <dgm:cxn modelId="{CC11BC56-B919-4325-9440-9EFB84F51A6D}" type="presParOf" srcId="{E3105484-7CE5-4CB9-9A50-1375E6C50346}" destId="{077AECE4-9B32-4AB6-875F-D09BC6C98DC4}" srcOrd="2" destOrd="0" presId="urn:microsoft.com/office/officeart/2005/8/layout/lProcess2"/>
    <dgm:cxn modelId="{041E929C-8944-48E8-863D-D1CFCB8EC520}" type="presParOf" srcId="{077AECE4-9B32-4AB6-875F-D09BC6C98DC4}" destId="{655516CC-6AE3-48CC-9668-60DD690CCE44}" srcOrd="0" destOrd="0" presId="urn:microsoft.com/office/officeart/2005/8/layout/lProcess2"/>
    <dgm:cxn modelId="{2D0192AC-ABB5-4418-BD2A-9FEC1BA476D3}" type="presParOf" srcId="{655516CC-6AE3-48CC-9668-60DD690CCE44}" destId="{FFD4A6A1-79F7-4B62-AF64-B55AE7D5CC3B}" srcOrd="0" destOrd="0" presId="urn:microsoft.com/office/officeart/2005/8/layout/lProcess2"/>
    <dgm:cxn modelId="{9F101C30-46C1-4F3D-86C4-828B33D94E4D}" type="presParOf" srcId="{655516CC-6AE3-48CC-9668-60DD690CCE44}" destId="{5D9BC563-C41F-4AE8-8284-64DDD9A5C878}" srcOrd="1" destOrd="0" presId="urn:microsoft.com/office/officeart/2005/8/layout/lProcess2"/>
    <dgm:cxn modelId="{C8B6D23C-E4D9-453F-96CB-84470EA40930}" type="presParOf" srcId="{655516CC-6AE3-48CC-9668-60DD690CCE44}" destId="{D043DA3C-4155-42B0-8058-E50E7CDF28B1}" srcOrd="2" destOrd="0" presId="urn:microsoft.com/office/officeart/2005/8/layout/lProcess2"/>
    <dgm:cxn modelId="{D47097CA-F9A6-42B8-92E9-5A6DDD1D94AE}" type="presParOf" srcId="{817E4234-1079-402D-AD08-9105CA80E9A6}" destId="{484C6958-A96B-40CF-B1B9-7081E32F90E4}" srcOrd="9" destOrd="0" presId="urn:microsoft.com/office/officeart/2005/8/layout/lProcess2"/>
    <dgm:cxn modelId="{089B2B83-A627-4C34-9681-61366181D699}" type="presParOf" srcId="{817E4234-1079-402D-AD08-9105CA80E9A6}" destId="{0FBF6407-88C6-4CA3-A49A-7D5FF466F83F}" srcOrd="10" destOrd="0" presId="urn:microsoft.com/office/officeart/2005/8/layout/lProcess2"/>
    <dgm:cxn modelId="{A6F213E9-F8AC-48CB-B22D-FE05A557EBBB}" type="presParOf" srcId="{0FBF6407-88C6-4CA3-A49A-7D5FF466F83F}" destId="{8A8ED677-1C01-4F72-AE69-5A4EB6608260}" srcOrd="0" destOrd="0" presId="urn:microsoft.com/office/officeart/2005/8/layout/lProcess2"/>
    <dgm:cxn modelId="{4AC7F145-05F9-4FBE-B88C-1A9D1C26AFD2}" type="presParOf" srcId="{0FBF6407-88C6-4CA3-A49A-7D5FF466F83F}" destId="{1AA1736C-88D9-40F3-91EB-F5432382B75E}" srcOrd="1" destOrd="0" presId="urn:microsoft.com/office/officeart/2005/8/layout/lProcess2"/>
    <dgm:cxn modelId="{676FF8F3-A794-4A04-B65F-DC1DAD5FFD40}" type="presParOf" srcId="{0FBF6407-88C6-4CA3-A49A-7D5FF466F83F}" destId="{D3D02F07-2CC2-4BAB-A30B-B3F58BC3BF27}" srcOrd="2" destOrd="0" presId="urn:microsoft.com/office/officeart/2005/8/layout/lProcess2"/>
    <dgm:cxn modelId="{3DE5C13C-8D3B-47BB-817E-403ED7E94793}" type="presParOf" srcId="{D3D02F07-2CC2-4BAB-A30B-B3F58BC3BF27}" destId="{A6E688F5-0A6F-4E2F-89EA-6021E7F4F6EA}" srcOrd="0" destOrd="0" presId="urn:microsoft.com/office/officeart/2005/8/layout/lProcess2"/>
    <dgm:cxn modelId="{E10E720C-B8F8-43BC-9C9E-BCAF3FF13C42}" type="presParOf" srcId="{A6E688F5-0A6F-4E2F-89EA-6021E7F4F6EA}" destId="{B3777A67-1630-48F5-93CB-9F2201750E53}" srcOrd="0" destOrd="0" presId="urn:microsoft.com/office/officeart/2005/8/layout/lProcess2"/>
    <dgm:cxn modelId="{B7BB48DB-FB40-458F-98DF-C5CB4A1EAA7B}" type="presParOf" srcId="{A6E688F5-0A6F-4E2F-89EA-6021E7F4F6EA}" destId="{B058CFE5-F691-4670-8D54-86290E045C25}" srcOrd="1" destOrd="0" presId="urn:microsoft.com/office/officeart/2005/8/layout/lProcess2"/>
    <dgm:cxn modelId="{E7153864-797C-4A84-B47C-4FEBEEDE6489}" type="presParOf" srcId="{A6E688F5-0A6F-4E2F-89EA-6021E7F4F6EA}" destId="{8F6DE1B9-82EE-4B70-88D2-E820BF6AA0E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C3E646-5F06-4E1C-A410-067D035DD942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29842897-B043-4502-A76C-193856E0EE0A}">
      <dgm:prSet phldrT="[Text]"/>
      <dgm:spPr/>
      <dgm:t>
        <a:bodyPr/>
        <a:lstStyle/>
        <a:p>
          <a:r>
            <a:rPr lang="en-CA" dirty="0" smtClean="0"/>
            <a:t>Remove the holdout set (20% of data)</a:t>
          </a:r>
          <a:endParaRPr lang="en-CA" dirty="0"/>
        </a:p>
      </dgm:t>
    </dgm:pt>
    <dgm:pt modelId="{5EA64D11-BE02-4838-9DAF-F72746786B90}" type="parTrans" cxnId="{E5D9F1C1-589E-4A02-9C66-C6283CEDFF4E}">
      <dgm:prSet/>
      <dgm:spPr/>
      <dgm:t>
        <a:bodyPr/>
        <a:lstStyle/>
        <a:p>
          <a:endParaRPr lang="en-CA"/>
        </a:p>
      </dgm:t>
    </dgm:pt>
    <dgm:pt modelId="{B13480CC-67FA-4EAB-8D96-FBEBA917FEE3}" type="sibTrans" cxnId="{E5D9F1C1-589E-4A02-9C66-C6283CEDFF4E}">
      <dgm:prSet/>
      <dgm:spPr/>
      <dgm:t>
        <a:bodyPr/>
        <a:lstStyle/>
        <a:p>
          <a:endParaRPr lang="en-CA"/>
        </a:p>
      </dgm:t>
    </dgm:pt>
    <dgm:pt modelId="{FBD04ACA-9A93-4F32-866C-05B756AC52E1}">
      <dgm:prSet phldrT="[Text]"/>
      <dgm:spPr/>
      <dgm:t>
        <a:bodyPr/>
        <a:lstStyle/>
        <a:p>
          <a:r>
            <a:rPr lang="en-CA" dirty="0" smtClean="0"/>
            <a:t>Divide the remaining set and train on 80% of remaining data </a:t>
          </a:r>
          <a:endParaRPr lang="en-CA" dirty="0"/>
        </a:p>
      </dgm:t>
    </dgm:pt>
    <dgm:pt modelId="{D61D01A5-D620-4D8F-AE76-FEE06E4F63D4}" type="parTrans" cxnId="{FE667991-C31D-49B2-860D-73249891C5C7}">
      <dgm:prSet/>
      <dgm:spPr/>
      <dgm:t>
        <a:bodyPr/>
        <a:lstStyle/>
        <a:p>
          <a:endParaRPr lang="en-CA"/>
        </a:p>
      </dgm:t>
    </dgm:pt>
    <dgm:pt modelId="{112B61E5-5670-4AEF-AF14-741C770E2256}" type="sibTrans" cxnId="{FE667991-C31D-49B2-860D-73249891C5C7}">
      <dgm:prSet/>
      <dgm:spPr/>
      <dgm:t>
        <a:bodyPr/>
        <a:lstStyle/>
        <a:p>
          <a:endParaRPr lang="en-CA"/>
        </a:p>
      </dgm:t>
    </dgm:pt>
    <dgm:pt modelId="{8D035D97-F462-4312-98CE-9AD10E7D1F09}">
      <dgm:prSet phldrT="[Text]"/>
      <dgm:spPr/>
      <dgm:t>
        <a:bodyPr/>
        <a:lstStyle/>
        <a:p>
          <a:r>
            <a:rPr lang="en-CA" dirty="0" smtClean="0"/>
            <a:t>Get the accuracy on the 20 % of remaining data</a:t>
          </a:r>
          <a:endParaRPr lang="en-CA" dirty="0"/>
        </a:p>
      </dgm:t>
    </dgm:pt>
    <dgm:pt modelId="{4F70D403-C2AE-4F51-82BC-7471C795EEA3}" type="parTrans" cxnId="{20DDDE8D-C1CB-42E8-A702-93697D0857D1}">
      <dgm:prSet/>
      <dgm:spPr/>
      <dgm:t>
        <a:bodyPr/>
        <a:lstStyle/>
        <a:p>
          <a:endParaRPr lang="en-CA"/>
        </a:p>
      </dgm:t>
    </dgm:pt>
    <dgm:pt modelId="{0D272EBF-2C6F-4A9A-9BDC-C588604A624B}" type="sibTrans" cxnId="{20DDDE8D-C1CB-42E8-A702-93697D0857D1}">
      <dgm:prSet/>
      <dgm:spPr/>
      <dgm:t>
        <a:bodyPr/>
        <a:lstStyle/>
        <a:p>
          <a:endParaRPr lang="en-CA"/>
        </a:p>
      </dgm:t>
    </dgm:pt>
    <dgm:pt modelId="{85400579-6874-40E5-91FE-C378CB573F4C}">
      <dgm:prSet phldrT="[Text]"/>
      <dgm:spPr/>
      <dgm:t>
        <a:bodyPr/>
        <a:lstStyle/>
        <a:p>
          <a:r>
            <a:rPr lang="en-CA" dirty="0" smtClean="0"/>
            <a:t>Repeat and find the optimum parameters (sparsity etc.)</a:t>
          </a:r>
          <a:endParaRPr lang="en-CA" dirty="0"/>
        </a:p>
      </dgm:t>
    </dgm:pt>
    <dgm:pt modelId="{655601E6-B928-44D5-9F19-75AD686335CE}" type="parTrans" cxnId="{3D951C6C-63A2-4867-8A8C-01FF46027E04}">
      <dgm:prSet/>
      <dgm:spPr/>
      <dgm:t>
        <a:bodyPr/>
        <a:lstStyle/>
        <a:p>
          <a:endParaRPr lang="en-CA"/>
        </a:p>
      </dgm:t>
    </dgm:pt>
    <dgm:pt modelId="{BD0FD33C-297F-4A96-9D0C-528F7DEB24B3}" type="sibTrans" cxnId="{3D951C6C-63A2-4867-8A8C-01FF46027E04}">
      <dgm:prSet/>
      <dgm:spPr/>
      <dgm:t>
        <a:bodyPr/>
        <a:lstStyle/>
        <a:p>
          <a:endParaRPr lang="en-CA"/>
        </a:p>
      </dgm:t>
    </dgm:pt>
    <dgm:pt modelId="{08717D87-EE14-45EB-AF6F-6CC457F8885E}">
      <dgm:prSet phldrT="[Text]"/>
      <dgm:spPr/>
      <dgm:t>
        <a:bodyPr/>
        <a:lstStyle/>
        <a:p>
          <a:r>
            <a:rPr lang="en-CA" dirty="0" smtClean="0"/>
            <a:t>Train a system on </a:t>
          </a:r>
          <a:r>
            <a:rPr lang="en-CA" smtClean="0"/>
            <a:t>whole set </a:t>
          </a:r>
          <a:r>
            <a:rPr lang="en-CA" dirty="0" smtClean="0"/>
            <a:t>with optimum parameters</a:t>
          </a:r>
          <a:endParaRPr lang="en-CA" dirty="0"/>
        </a:p>
      </dgm:t>
    </dgm:pt>
    <dgm:pt modelId="{D108EF59-924C-4EFF-B82B-F7B9ECECFB04}" type="parTrans" cxnId="{3A31C14E-F2F7-476A-9A51-782871163DDC}">
      <dgm:prSet/>
      <dgm:spPr/>
      <dgm:t>
        <a:bodyPr/>
        <a:lstStyle/>
        <a:p>
          <a:endParaRPr lang="en-CA"/>
        </a:p>
      </dgm:t>
    </dgm:pt>
    <dgm:pt modelId="{C72073BC-2E4A-4F54-9B30-DFB798D4E4B8}" type="sibTrans" cxnId="{3A31C14E-F2F7-476A-9A51-782871163DDC}">
      <dgm:prSet/>
      <dgm:spPr/>
      <dgm:t>
        <a:bodyPr/>
        <a:lstStyle/>
        <a:p>
          <a:endParaRPr lang="en-CA"/>
        </a:p>
      </dgm:t>
    </dgm:pt>
    <dgm:pt modelId="{E12AAE9C-E3B6-4731-BB30-57CA61B11353}">
      <dgm:prSet phldrT="[Text]"/>
      <dgm:spPr/>
      <dgm:t>
        <a:bodyPr/>
        <a:lstStyle/>
        <a:p>
          <a:r>
            <a:rPr lang="en-CA" dirty="0" smtClean="0"/>
            <a:t>Test on the hold out set and report the final accuracy </a:t>
          </a:r>
          <a:endParaRPr lang="en-CA" dirty="0"/>
        </a:p>
      </dgm:t>
    </dgm:pt>
    <dgm:pt modelId="{00CAB570-CAEC-4C4D-881B-3778098951B0}" type="parTrans" cxnId="{8F1AB6E4-711F-46B0-9299-8EEC510662CB}">
      <dgm:prSet/>
      <dgm:spPr/>
      <dgm:t>
        <a:bodyPr/>
        <a:lstStyle/>
        <a:p>
          <a:endParaRPr lang="en-CA"/>
        </a:p>
      </dgm:t>
    </dgm:pt>
    <dgm:pt modelId="{3A193EB8-BD7F-486F-B58C-7885C3702362}" type="sibTrans" cxnId="{8F1AB6E4-711F-46B0-9299-8EEC510662CB}">
      <dgm:prSet/>
      <dgm:spPr/>
      <dgm:t>
        <a:bodyPr/>
        <a:lstStyle/>
        <a:p>
          <a:endParaRPr lang="en-CA"/>
        </a:p>
      </dgm:t>
    </dgm:pt>
    <dgm:pt modelId="{F6519F10-B02A-47FA-B413-DA8D1BF33081}" type="pres">
      <dgm:prSet presAssocID="{E4C3E646-5F06-4E1C-A410-067D035DD94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FCF4600-E308-47EC-8E0D-F5DF453C3E7E}" type="pres">
      <dgm:prSet presAssocID="{29842897-B043-4502-A76C-193856E0EE0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9130766-CEE1-4C36-97D5-6406896ECF89}" type="pres">
      <dgm:prSet presAssocID="{B13480CC-67FA-4EAB-8D96-FBEBA917FEE3}" presName="sibTrans" presStyleLbl="sibTrans2D1" presStyleIdx="0" presStyleCnt="5"/>
      <dgm:spPr/>
      <dgm:t>
        <a:bodyPr/>
        <a:lstStyle/>
        <a:p>
          <a:endParaRPr lang="en-CA"/>
        </a:p>
      </dgm:t>
    </dgm:pt>
    <dgm:pt modelId="{E9A08C06-9515-454E-98D8-051CFF64B024}" type="pres">
      <dgm:prSet presAssocID="{B13480CC-67FA-4EAB-8D96-FBEBA917FEE3}" presName="connectorText" presStyleLbl="sibTrans2D1" presStyleIdx="0" presStyleCnt="5"/>
      <dgm:spPr/>
      <dgm:t>
        <a:bodyPr/>
        <a:lstStyle/>
        <a:p>
          <a:endParaRPr lang="en-CA"/>
        </a:p>
      </dgm:t>
    </dgm:pt>
    <dgm:pt modelId="{2FD38468-3CEA-472B-ACE1-AC22B4AE6988}" type="pres">
      <dgm:prSet presAssocID="{FBD04ACA-9A93-4F32-866C-05B756AC52E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AFEB5D0-F922-4B31-9BB3-7EA7B95E8C7B}" type="pres">
      <dgm:prSet presAssocID="{112B61E5-5670-4AEF-AF14-741C770E2256}" presName="sibTrans" presStyleLbl="sibTrans2D1" presStyleIdx="1" presStyleCnt="5"/>
      <dgm:spPr/>
      <dgm:t>
        <a:bodyPr/>
        <a:lstStyle/>
        <a:p>
          <a:endParaRPr lang="en-CA"/>
        </a:p>
      </dgm:t>
    </dgm:pt>
    <dgm:pt modelId="{A9229405-8C9F-4693-86CF-C35E1C79CDFE}" type="pres">
      <dgm:prSet presAssocID="{112B61E5-5670-4AEF-AF14-741C770E2256}" presName="connectorText" presStyleLbl="sibTrans2D1" presStyleIdx="1" presStyleCnt="5"/>
      <dgm:spPr/>
      <dgm:t>
        <a:bodyPr/>
        <a:lstStyle/>
        <a:p>
          <a:endParaRPr lang="en-CA"/>
        </a:p>
      </dgm:t>
    </dgm:pt>
    <dgm:pt modelId="{24367F6C-90AE-4D5D-9B9E-354FD2C81A6D}" type="pres">
      <dgm:prSet presAssocID="{8D035D97-F462-4312-98CE-9AD10E7D1F0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FC832D-75B5-449C-BB9A-3B9AFCD2F858}" type="pres">
      <dgm:prSet presAssocID="{0D272EBF-2C6F-4A9A-9BDC-C588604A624B}" presName="sibTrans" presStyleLbl="sibTrans2D1" presStyleIdx="2" presStyleCnt="5"/>
      <dgm:spPr/>
      <dgm:t>
        <a:bodyPr/>
        <a:lstStyle/>
        <a:p>
          <a:endParaRPr lang="en-CA"/>
        </a:p>
      </dgm:t>
    </dgm:pt>
    <dgm:pt modelId="{9933852A-C6A7-41BD-A327-BD0B7827048C}" type="pres">
      <dgm:prSet presAssocID="{0D272EBF-2C6F-4A9A-9BDC-C588604A624B}" presName="connectorText" presStyleLbl="sibTrans2D1" presStyleIdx="2" presStyleCnt="5"/>
      <dgm:spPr/>
      <dgm:t>
        <a:bodyPr/>
        <a:lstStyle/>
        <a:p>
          <a:endParaRPr lang="en-CA"/>
        </a:p>
      </dgm:t>
    </dgm:pt>
    <dgm:pt modelId="{13B6EC65-79FD-4AEA-A9A0-75D5E08D8EEA}" type="pres">
      <dgm:prSet presAssocID="{85400579-6874-40E5-91FE-C378CB573F4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9091EEB-2B11-4797-B5CC-AD11F5B26EF3}" type="pres">
      <dgm:prSet presAssocID="{BD0FD33C-297F-4A96-9D0C-528F7DEB24B3}" presName="sibTrans" presStyleLbl="sibTrans2D1" presStyleIdx="3" presStyleCnt="5"/>
      <dgm:spPr/>
      <dgm:t>
        <a:bodyPr/>
        <a:lstStyle/>
        <a:p>
          <a:endParaRPr lang="en-CA"/>
        </a:p>
      </dgm:t>
    </dgm:pt>
    <dgm:pt modelId="{2ED15F88-8609-4AA8-A4CB-A9B043090030}" type="pres">
      <dgm:prSet presAssocID="{BD0FD33C-297F-4A96-9D0C-528F7DEB24B3}" presName="connectorText" presStyleLbl="sibTrans2D1" presStyleIdx="3" presStyleCnt="5"/>
      <dgm:spPr/>
      <dgm:t>
        <a:bodyPr/>
        <a:lstStyle/>
        <a:p>
          <a:endParaRPr lang="en-CA"/>
        </a:p>
      </dgm:t>
    </dgm:pt>
    <dgm:pt modelId="{B7B01841-0BF6-4E49-B28C-5EEECE7CFE81}" type="pres">
      <dgm:prSet presAssocID="{08717D87-EE14-45EB-AF6F-6CC457F8885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EB2E1E8-B72C-42CB-B6E1-CAF6070344D2}" type="pres">
      <dgm:prSet presAssocID="{C72073BC-2E4A-4F54-9B30-DFB798D4E4B8}" presName="sibTrans" presStyleLbl="sibTrans2D1" presStyleIdx="4" presStyleCnt="5"/>
      <dgm:spPr/>
      <dgm:t>
        <a:bodyPr/>
        <a:lstStyle/>
        <a:p>
          <a:endParaRPr lang="en-CA"/>
        </a:p>
      </dgm:t>
    </dgm:pt>
    <dgm:pt modelId="{AE0D9F84-F8BF-41EE-8E89-1AA64C629D7E}" type="pres">
      <dgm:prSet presAssocID="{C72073BC-2E4A-4F54-9B30-DFB798D4E4B8}" presName="connectorText" presStyleLbl="sibTrans2D1" presStyleIdx="4" presStyleCnt="5"/>
      <dgm:spPr/>
      <dgm:t>
        <a:bodyPr/>
        <a:lstStyle/>
        <a:p>
          <a:endParaRPr lang="en-CA"/>
        </a:p>
      </dgm:t>
    </dgm:pt>
    <dgm:pt modelId="{15821317-9378-4A2A-837E-EA744184CFBF}" type="pres">
      <dgm:prSet presAssocID="{E12AAE9C-E3B6-4731-BB30-57CA61B1135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7F77A8EA-723E-4986-8C3D-FBCF7566DD5F}" type="presOf" srcId="{112B61E5-5670-4AEF-AF14-741C770E2256}" destId="{CAFEB5D0-F922-4B31-9BB3-7EA7B95E8C7B}" srcOrd="0" destOrd="0" presId="urn:microsoft.com/office/officeart/2005/8/layout/process5"/>
    <dgm:cxn modelId="{5FCF2057-B78D-4105-BB5E-A6D55E20D89F}" type="presOf" srcId="{08717D87-EE14-45EB-AF6F-6CC457F8885E}" destId="{B7B01841-0BF6-4E49-B28C-5EEECE7CFE81}" srcOrd="0" destOrd="0" presId="urn:microsoft.com/office/officeart/2005/8/layout/process5"/>
    <dgm:cxn modelId="{E59F62EF-EB23-4824-A273-74E96BB14245}" type="presOf" srcId="{BD0FD33C-297F-4A96-9D0C-528F7DEB24B3}" destId="{2ED15F88-8609-4AA8-A4CB-A9B043090030}" srcOrd="1" destOrd="0" presId="urn:microsoft.com/office/officeart/2005/8/layout/process5"/>
    <dgm:cxn modelId="{9ACAC637-3DA5-4132-ABB4-889CF6BF0F88}" type="presOf" srcId="{FBD04ACA-9A93-4F32-866C-05B756AC52E1}" destId="{2FD38468-3CEA-472B-ACE1-AC22B4AE6988}" srcOrd="0" destOrd="0" presId="urn:microsoft.com/office/officeart/2005/8/layout/process5"/>
    <dgm:cxn modelId="{C8B86683-451C-420E-B827-9EC7DBFF6C8B}" type="presOf" srcId="{85400579-6874-40E5-91FE-C378CB573F4C}" destId="{13B6EC65-79FD-4AEA-A9A0-75D5E08D8EEA}" srcOrd="0" destOrd="0" presId="urn:microsoft.com/office/officeart/2005/8/layout/process5"/>
    <dgm:cxn modelId="{6934D4F9-0B39-4557-ADBC-B847277A208D}" type="presOf" srcId="{112B61E5-5670-4AEF-AF14-741C770E2256}" destId="{A9229405-8C9F-4693-86CF-C35E1C79CDFE}" srcOrd="1" destOrd="0" presId="urn:microsoft.com/office/officeart/2005/8/layout/process5"/>
    <dgm:cxn modelId="{17CC22E3-4051-4EB6-A007-33306CBA19F8}" type="presOf" srcId="{0D272EBF-2C6F-4A9A-9BDC-C588604A624B}" destId="{9933852A-C6A7-41BD-A327-BD0B7827048C}" srcOrd="1" destOrd="0" presId="urn:microsoft.com/office/officeart/2005/8/layout/process5"/>
    <dgm:cxn modelId="{20DDDE8D-C1CB-42E8-A702-93697D0857D1}" srcId="{E4C3E646-5F06-4E1C-A410-067D035DD942}" destId="{8D035D97-F462-4312-98CE-9AD10E7D1F09}" srcOrd="2" destOrd="0" parTransId="{4F70D403-C2AE-4F51-82BC-7471C795EEA3}" sibTransId="{0D272EBF-2C6F-4A9A-9BDC-C588604A624B}"/>
    <dgm:cxn modelId="{7335127C-FF9F-4836-846B-1043A50EBC9D}" type="presOf" srcId="{8D035D97-F462-4312-98CE-9AD10E7D1F09}" destId="{24367F6C-90AE-4D5D-9B9E-354FD2C81A6D}" srcOrd="0" destOrd="0" presId="urn:microsoft.com/office/officeart/2005/8/layout/process5"/>
    <dgm:cxn modelId="{8C139955-A3B3-422A-A3F9-A723AE7CFEAE}" type="presOf" srcId="{29842897-B043-4502-A76C-193856E0EE0A}" destId="{8FCF4600-E308-47EC-8E0D-F5DF453C3E7E}" srcOrd="0" destOrd="0" presId="urn:microsoft.com/office/officeart/2005/8/layout/process5"/>
    <dgm:cxn modelId="{3A31C14E-F2F7-476A-9A51-782871163DDC}" srcId="{E4C3E646-5F06-4E1C-A410-067D035DD942}" destId="{08717D87-EE14-45EB-AF6F-6CC457F8885E}" srcOrd="4" destOrd="0" parTransId="{D108EF59-924C-4EFF-B82B-F7B9ECECFB04}" sibTransId="{C72073BC-2E4A-4F54-9B30-DFB798D4E4B8}"/>
    <dgm:cxn modelId="{8F1AB6E4-711F-46B0-9299-8EEC510662CB}" srcId="{E4C3E646-5F06-4E1C-A410-067D035DD942}" destId="{E12AAE9C-E3B6-4731-BB30-57CA61B11353}" srcOrd="5" destOrd="0" parTransId="{00CAB570-CAEC-4C4D-881B-3778098951B0}" sibTransId="{3A193EB8-BD7F-486F-B58C-7885C3702362}"/>
    <dgm:cxn modelId="{E9510B00-A228-4955-86DF-E1F7B8B6914B}" type="presOf" srcId="{BD0FD33C-297F-4A96-9D0C-528F7DEB24B3}" destId="{D9091EEB-2B11-4797-B5CC-AD11F5B26EF3}" srcOrd="0" destOrd="0" presId="urn:microsoft.com/office/officeart/2005/8/layout/process5"/>
    <dgm:cxn modelId="{0CCAA625-EA96-4B48-8E3B-17ECBCE9E05C}" type="presOf" srcId="{0D272EBF-2C6F-4A9A-9BDC-C588604A624B}" destId="{59FC832D-75B5-449C-BB9A-3B9AFCD2F858}" srcOrd="0" destOrd="0" presId="urn:microsoft.com/office/officeart/2005/8/layout/process5"/>
    <dgm:cxn modelId="{3D951C6C-63A2-4867-8A8C-01FF46027E04}" srcId="{E4C3E646-5F06-4E1C-A410-067D035DD942}" destId="{85400579-6874-40E5-91FE-C378CB573F4C}" srcOrd="3" destOrd="0" parTransId="{655601E6-B928-44D5-9F19-75AD686335CE}" sibTransId="{BD0FD33C-297F-4A96-9D0C-528F7DEB24B3}"/>
    <dgm:cxn modelId="{3D693A00-D776-4E86-83D2-B15F7D776CE8}" type="presOf" srcId="{C72073BC-2E4A-4F54-9B30-DFB798D4E4B8}" destId="{AE0D9F84-F8BF-41EE-8E89-1AA64C629D7E}" srcOrd="1" destOrd="0" presId="urn:microsoft.com/office/officeart/2005/8/layout/process5"/>
    <dgm:cxn modelId="{B8209B5F-6D45-4CEB-9FE9-A25FE6A682B4}" type="presOf" srcId="{E4C3E646-5F06-4E1C-A410-067D035DD942}" destId="{F6519F10-B02A-47FA-B413-DA8D1BF33081}" srcOrd="0" destOrd="0" presId="urn:microsoft.com/office/officeart/2005/8/layout/process5"/>
    <dgm:cxn modelId="{C1D4E011-3261-40E0-8FA4-2433A03F0D86}" type="presOf" srcId="{C72073BC-2E4A-4F54-9B30-DFB798D4E4B8}" destId="{AEB2E1E8-B72C-42CB-B6E1-CAF6070344D2}" srcOrd="0" destOrd="0" presId="urn:microsoft.com/office/officeart/2005/8/layout/process5"/>
    <dgm:cxn modelId="{E5D9F1C1-589E-4A02-9C66-C6283CEDFF4E}" srcId="{E4C3E646-5F06-4E1C-A410-067D035DD942}" destId="{29842897-B043-4502-A76C-193856E0EE0A}" srcOrd="0" destOrd="0" parTransId="{5EA64D11-BE02-4838-9DAF-F72746786B90}" sibTransId="{B13480CC-67FA-4EAB-8D96-FBEBA917FEE3}"/>
    <dgm:cxn modelId="{EAADD5B6-AE8C-42C4-B3F7-612310A9BECE}" type="presOf" srcId="{B13480CC-67FA-4EAB-8D96-FBEBA917FEE3}" destId="{E9130766-CEE1-4C36-97D5-6406896ECF89}" srcOrd="0" destOrd="0" presId="urn:microsoft.com/office/officeart/2005/8/layout/process5"/>
    <dgm:cxn modelId="{F0F12EB9-3C03-4CA6-897A-73B32B6E0D9A}" type="presOf" srcId="{B13480CC-67FA-4EAB-8D96-FBEBA917FEE3}" destId="{E9A08C06-9515-454E-98D8-051CFF64B024}" srcOrd="1" destOrd="0" presId="urn:microsoft.com/office/officeart/2005/8/layout/process5"/>
    <dgm:cxn modelId="{FE667991-C31D-49B2-860D-73249891C5C7}" srcId="{E4C3E646-5F06-4E1C-A410-067D035DD942}" destId="{FBD04ACA-9A93-4F32-866C-05B756AC52E1}" srcOrd="1" destOrd="0" parTransId="{D61D01A5-D620-4D8F-AE76-FEE06E4F63D4}" sibTransId="{112B61E5-5670-4AEF-AF14-741C770E2256}"/>
    <dgm:cxn modelId="{3FD02F42-3996-4783-A698-4CDA4078FA99}" type="presOf" srcId="{E12AAE9C-E3B6-4731-BB30-57CA61B11353}" destId="{15821317-9378-4A2A-837E-EA744184CFBF}" srcOrd="0" destOrd="0" presId="urn:microsoft.com/office/officeart/2005/8/layout/process5"/>
    <dgm:cxn modelId="{204387AD-8F8B-44A7-95DE-ADB79531EEF0}" type="presParOf" srcId="{F6519F10-B02A-47FA-B413-DA8D1BF33081}" destId="{8FCF4600-E308-47EC-8E0D-F5DF453C3E7E}" srcOrd="0" destOrd="0" presId="urn:microsoft.com/office/officeart/2005/8/layout/process5"/>
    <dgm:cxn modelId="{A4314EF7-8782-4F93-A05D-7754DFB38644}" type="presParOf" srcId="{F6519F10-B02A-47FA-B413-DA8D1BF33081}" destId="{E9130766-CEE1-4C36-97D5-6406896ECF89}" srcOrd="1" destOrd="0" presId="urn:microsoft.com/office/officeart/2005/8/layout/process5"/>
    <dgm:cxn modelId="{78C06CED-F361-4FE8-B0E1-61E7E586D9C6}" type="presParOf" srcId="{E9130766-CEE1-4C36-97D5-6406896ECF89}" destId="{E9A08C06-9515-454E-98D8-051CFF64B024}" srcOrd="0" destOrd="0" presId="urn:microsoft.com/office/officeart/2005/8/layout/process5"/>
    <dgm:cxn modelId="{3E85FC11-7757-49C5-B2AF-10BEBA1DC0D7}" type="presParOf" srcId="{F6519F10-B02A-47FA-B413-DA8D1BF33081}" destId="{2FD38468-3CEA-472B-ACE1-AC22B4AE6988}" srcOrd="2" destOrd="0" presId="urn:microsoft.com/office/officeart/2005/8/layout/process5"/>
    <dgm:cxn modelId="{9BC3C5D0-94DC-4CF0-99A0-E7D4F1B5B064}" type="presParOf" srcId="{F6519F10-B02A-47FA-B413-DA8D1BF33081}" destId="{CAFEB5D0-F922-4B31-9BB3-7EA7B95E8C7B}" srcOrd="3" destOrd="0" presId="urn:microsoft.com/office/officeart/2005/8/layout/process5"/>
    <dgm:cxn modelId="{F358BB1E-E7DE-45E1-AB91-F3E72E27264D}" type="presParOf" srcId="{CAFEB5D0-F922-4B31-9BB3-7EA7B95E8C7B}" destId="{A9229405-8C9F-4693-86CF-C35E1C79CDFE}" srcOrd="0" destOrd="0" presId="urn:microsoft.com/office/officeart/2005/8/layout/process5"/>
    <dgm:cxn modelId="{086D2275-5598-4587-8F63-E15DC4EA73CC}" type="presParOf" srcId="{F6519F10-B02A-47FA-B413-DA8D1BF33081}" destId="{24367F6C-90AE-4D5D-9B9E-354FD2C81A6D}" srcOrd="4" destOrd="0" presId="urn:microsoft.com/office/officeart/2005/8/layout/process5"/>
    <dgm:cxn modelId="{60D9E8F6-081F-4BF1-9F21-318743CC1BFE}" type="presParOf" srcId="{F6519F10-B02A-47FA-B413-DA8D1BF33081}" destId="{59FC832D-75B5-449C-BB9A-3B9AFCD2F858}" srcOrd="5" destOrd="0" presId="urn:microsoft.com/office/officeart/2005/8/layout/process5"/>
    <dgm:cxn modelId="{40C3E430-31A2-41D1-A8FC-BE89A64BBCA5}" type="presParOf" srcId="{59FC832D-75B5-449C-BB9A-3B9AFCD2F858}" destId="{9933852A-C6A7-41BD-A327-BD0B7827048C}" srcOrd="0" destOrd="0" presId="urn:microsoft.com/office/officeart/2005/8/layout/process5"/>
    <dgm:cxn modelId="{215A4245-82E6-47F1-8123-C0872C2B9AE9}" type="presParOf" srcId="{F6519F10-B02A-47FA-B413-DA8D1BF33081}" destId="{13B6EC65-79FD-4AEA-A9A0-75D5E08D8EEA}" srcOrd="6" destOrd="0" presId="urn:microsoft.com/office/officeart/2005/8/layout/process5"/>
    <dgm:cxn modelId="{4C079E84-4A6A-4A2F-82F8-737445ED36F0}" type="presParOf" srcId="{F6519F10-B02A-47FA-B413-DA8D1BF33081}" destId="{D9091EEB-2B11-4797-B5CC-AD11F5B26EF3}" srcOrd="7" destOrd="0" presId="urn:microsoft.com/office/officeart/2005/8/layout/process5"/>
    <dgm:cxn modelId="{F24BD374-9297-4CC7-8590-A8B5DC82B90F}" type="presParOf" srcId="{D9091EEB-2B11-4797-B5CC-AD11F5B26EF3}" destId="{2ED15F88-8609-4AA8-A4CB-A9B043090030}" srcOrd="0" destOrd="0" presId="urn:microsoft.com/office/officeart/2005/8/layout/process5"/>
    <dgm:cxn modelId="{80F3B3E7-6107-4461-A436-7586903F49A1}" type="presParOf" srcId="{F6519F10-B02A-47FA-B413-DA8D1BF33081}" destId="{B7B01841-0BF6-4E49-B28C-5EEECE7CFE81}" srcOrd="8" destOrd="0" presId="urn:microsoft.com/office/officeart/2005/8/layout/process5"/>
    <dgm:cxn modelId="{4AF7863D-518F-4617-8CD9-228DA3277119}" type="presParOf" srcId="{F6519F10-B02A-47FA-B413-DA8D1BF33081}" destId="{AEB2E1E8-B72C-42CB-B6E1-CAF6070344D2}" srcOrd="9" destOrd="0" presId="urn:microsoft.com/office/officeart/2005/8/layout/process5"/>
    <dgm:cxn modelId="{7C146F01-48B9-4C33-82EE-9EB7DEE741E4}" type="presParOf" srcId="{AEB2E1E8-B72C-42CB-B6E1-CAF6070344D2}" destId="{AE0D9F84-F8BF-41EE-8E89-1AA64C629D7E}" srcOrd="0" destOrd="0" presId="urn:microsoft.com/office/officeart/2005/8/layout/process5"/>
    <dgm:cxn modelId="{E7D66FE4-1811-435F-8110-A95304B3DD38}" type="presParOf" srcId="{F6519F10-B02A-47FA-B413-DA8D1BF33081}" destId="{15821317-9378-4A2A-837E-EA744184CFB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A99AB8-0455-46AD-B368-8B6A9C52637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BA988D5-0A8D-446A-96B7-7CF1F7CFD24E}">
      <dgm:prSet phldrT="[Text]"/>
      <dgm:spPr/>
      <dgm:t>
        <a:bodyPr/>
        <a:lstStyle/>
        <a:p>
          <a:r>
            <a:rPr lang="en-CA" dirty="0" smtClean="0"/>
            <a:t>Step 2</a:t>
          </a:r>
          <a:endParaRPr lang="en-CA" dirty="0"/>
        </a:p>
      </dgm:t>
    </dgm:pt>
    <dgm:pt modelId="{45EE9CAC-8FF7-4564-8697-0CBB322DFABE}" type="parTrans" cxnId="{4C5B1224-86D9-41BA-81D9-B5FE3987434A}">
      <dgm:prSet/>
      <dgm:spPr/>
      <dgm:t>
        <a:bodyPr/>
        <a:lstStyle/>
        <a:p>
          <a:endParaRPr lang="en-CA"/>
        </a:p>
      </dgm:t>
    </dgm:pt>
    <dgm:pt modelId="{A7842371-ECDC-4D79-936F-E5784C24D153}" type="sibTrans" cxnId="{4C5B1224-86D9-41BA-81D9-B5FE3987434A}">
      <dgm:prSet/>
      <dgm:spPr/>
      <dgm:t>
        <a:bodyPr/>
        <a:lstStyle/>
        <a:p>
          <a:endParaRPr lang="en-CA"/>
        </a:p>
      </dgm:t>
    </dgm:pt>
    <dgm:pt modelId="{0B699145-6472-4A1F-B4FC-570F38979FDA}">
      <dgm:prSet phldrT="[Text]"/>
      <dgm:spPr/>
      <dgm:t>
        <a:bodyPr/>
        <a:lstStyle/>
        <a:p>
          <a:r>
            <a:rPr lang="en-CA" dirty="0" smtClean="0"/>
            <a:t>Filter/Sort features</a:t>
          </a:r>
          <a:endParaRPr lang="en-CA" dirty="0"/>
        </a:p>
      </dgm:t>
    </dgm:pt>
    <dgm:pt modelId="{9EC82A4E-1592-4EFA-952B-E6A45B0A8008}" type="parTrans" cxnId="{709499AE-777E-4B5A-8BDB-B9BAE19F768F}">
      <dgm:prSet/>
      <dgm:spPr/>
      <dgm:t>
        <a:bodyPr/>
        <a:lstStyle/>
        <a:p>
          <a:endParaRPr lang="en-CA"/>
        </a:p>
      </dgm:t>
    </dgm:pt>
    <dgm:pt modelId="{9AB0698C-CEA1-47BB-AB11-7C187A5C031A}" type="sibTrans" cxnId="{709499AE-777E-4B5A-8BDB-B9BAE19F768F}">
      <dgm:prSet/>
      <dgm:spPr/>
      <dgm:t>
        <a:bodyPr/>
        <a:lstStyle/>
        <a:p>
          <a:endParaRPr lang="en-CA"/>
        </a:p>
      </dgm:t>
    </dgm:pt>
    <dgm:pt modelId="{D512AFF2-9D71-4244-AE0F-0A1F4B92D6B0}">
      <dgm:prSet phldrT="[Text]"/>
      <dgm:spPr/>
      <dgm:t>
        <a:bodyPr/>
        <a:lstStyle/>
        <a:p>
          <a:r>
            <a:rPr lang="en-CA" dirty="0" smtClean="0"/>
            <a:t>Step 3</a:t>
          </a:r>
          <a:endParaRPr lang="en-CA" dirty="0"/>
        </a:p>
      </dgm:t>
    </dgm:pt>
    <dgm:pt modelId="{34F61653-8460-45ED-BF8D-6E4860050E7F}" type="parTrans" cxnId="{6E0209D8-88D2-40F7-B71B-EAC367616CF0}">
      <dgm:prSet/>
      <dgm:spPr/>
      <dgm:t>
        <a:bodyPr/>
        <a:lstStyle/>
        <a:p>
          <a:endParaRPr lang="en-CA"/>
        </a:p>
      </dgm:t>
    </dgm:pt>
    <dgm:pt modelId="{497D5717-8196-4FA8-84FA-13C1DD0BBC9E}" type="sibTrans" cxnId="{6E0209D8-88D2-40F7-B71B-EAC367616CF0}">
      <dgm:prSet/>
      <dgm:spPr/>
      <dgm:t>
        <a:bodyPr/>
        <a:lstStyle/>
        <a:p>
          <a:endParaRPr lang="en-CA"/>
        </a:p>
      </dgm:t>
    </dgm:pt>
    <dgm:pt modelId="{CD41278C-9636-47A2-9789-A18723BA11A8}">
      <dgm:prSet phldrT="[Text]"/>
      <dgm:spPr/>
      <dgm:t>
        <a:bodyPr/>
        <a:lstStyle/>
        <a:p>
          <a:r>
            <a:rPr lang="en-CA" dirty="0" smtClean="0"/>
            <a:t>Generate models for healthy and schizophrenic (Precision matrices)</a:t>
          </a:r>
          <a:endParaRPr lang="en-CA" dirty="0"/>
        </a:p>
      </dgm:t>
    </dgm:pt>
    <dgm:pt modelId="{25DDCD4F-4F6E-4135-99D7-FB60A73492C8}" type="parTrans" cxnId="{C1288AE4-E120-494E-998B-77E267BF0B17}">
      <dgm:prSet/>
      <dgm:spPr/>
      <dgm:t>
        <a:bodyPr/>
        <a:lstStyle/>
        <a:p>
          <a:endParaRPr lang="en-CA"/>
        </a:p>
      </dgm:t>
    </dgm:pt>
    <dgm:pt modelId="{EE0E751C-61AE-4F35-938A-5B7752A313A3}" type="sibTrans" cxnId="{C1288AE4-E120-494E-998B-77E267BF0B17}">
      <dgm:prSet/>
      <dgm:spPr/>
      <dgm:t>
        <a:bodyPr/>
        <a:lstStyle/>
        <a:p>
          <a:endParaRPr lang="en-CA"/>
        </a:p>
      </dgm:t>
    </dgm:pt>
    <dgm:pt modelId="{8513EE4B-F771-4E91-818A-1A96EB1621AC}">
      <dgm:prSet phldrT="[Text]"/>
      <dgm:spPr/>
      <dgm:t>
        <a:bodyPr/>
        <a:lstStyle/>
        <a:p>
          <a:endParaRPr lang="en-CA" dirty="0"/>
        </a:p>
      </dgm:t>
    </dgm:pt>
    <dgm:pt modelId="{0C8037C1-3053-47CE-9481-73958C5B287B}" type="parTrans" cxnId="{92EF688C-2362-4643-96F6-BBFF2CEBDFDC}">
      <dgm:prSet/>
      <dgm:spPr/>
      <dgm:t>
        <a:bodyPr/>
        <a:lstStyle/>
        <a:p>
          <a:endParaRPr lang="en-CA"/>
        </a:p>
      </dgm:t>
    </dgm:pt>
    <dgm:pt modelId="{10A5E6A1-4C5D-4DE0-82BB-A3C0E6A7AAE6}" type="sibTrans" cxnId="{92EF688C-2362-4643-96F6-BBFF2CEBDFDC}">
      <dgm:prSet/>
      <dgm:spPr/>
      <dgm:t>
        <a:bodyPr/>
        <a:lstStyle/>
        <a:p>
          <a:endParaRPr lang="en-CA"/>
        </a:p>
      </dgm:t>
    </dgm:pt>
    <dgm:pt modelId="{8B7003DF-0BCD-4026-BF89-ED91415E4DB9}">
      <dgm:prSet phldrT="[Text]"/>
      <dgm:spPr/>
      <dgm:t>
        <a:bodyPr/>
        <a:lstStyle/>
        <a:p>
          <a:r>
            <a:rPr lang="en-CA" dirty="0" smtClean="0"/>
            <a:t>Step 4</a:t>
          </a:r>
          <a:endParaRPr lang="en-CA" dirty="0"/>
        </a:p>
      </dgm:t>
    </dgm:pt>
    <dgm:pt modelId="{57DED077-2155-4CC9-BBEF-BF75F66D2EFB}" type="parTrans" cxnId="{FBFCE11E-38C6-49D1-ACA1-9DD98F73AA57}">
      <dgm:prSet/>
      <dgm:spPr/>
      <dgm:t>
        <a:bodyPr/>
        <a:lstStyle/>
        <a:p>
          <a:endParaRPr lang="en-CA"/>
        </a:p>
      </dgm:t>
    </dgm:pt>
    <dgm:pt modelId="{5AB34E27-92C4-4AC1-91C3-19DF939319F2}" type="sibTrans" cxnId="{FBFCE11E-38C6-49D1-ACA1-9DD98F73AA57}">
      <dgm:prSet/>
      <dgm:spPr/>
      <dgm:t>
        <a:bodyPr/>
        <a:lstStyle/>
        <a:p>
          <a:endParaRPr lang="en-CA"/>
        </a:p>
      </dgm:t>
    </dgm:pt>
    <dgm:pt modelId="{09608729-E2C8-48D1-9C70-F2871E1A7709}">
      <dgm:prSet phldrT="[Text]"/>
      <dgm:spPr/>
      <dgm:t>
        <a:bodyPr/>
        <a:lstStyle/>
        <a:p>
          <a:r>
            <a:rPr lang="en-CA" dirty="0" smtClean="0"/>
            <a:t>Calculate P(Data |Healthy) and P(Data |Schizophrenic)</a:t>
          </a:r>
          <a:endParaRPr lang="en-CA" dirty="0"/>
        </a:p>
      </dgm:t>
    </dgm:pt>
    <dgm:pt modelId="{67C119EC-F60F-46BA-8ADB-BCAB2130E411}" type="parTrans" cxnId="{25D86558-7F10-4807-AE53-D49F2D008D43}">
      <dgm:prSet/>
      <dgm:spPr/>
      <dgm:t>
        <a:bodyPr/>
        <a:lstStyle/>
        <a:p>
          <a:endParaRPr lang="en-CA"/>
        </a:p>
      </dgm:t>
    </dgm:pt>
    <dgm:pt modelId="{425CCC40-B7CB-49FC-955B-B0D24E27BAB6}" type="sibTrans" cxnId="{25D86558-7F10-4807-AE53-D49F2D008D43}">
      <dgm:prSet/>
      <dgm:spPr/>
      <dgm:t>
        <a:bodyPr/>
        <a:lstStyle/>
        <a:p>
          <a:endParaRPr lang="en-CA"/>
        </a:p>
      </dgm:t>
    </dgm:pt>
    <dgm:pt modelId="{C9EF4A46-5DBB-444E-BE05-4B1040FF2471}">
      <dgm:prSet phldrT="[Text]"/>
      <dgm:spPr/>
      <dgm:t>
        <a:bodyPr/>
        <a:lstStyle/>
        <a:p>
          <a:r>
            <a:rPr lang="en-CA" dirty="0" smtClean="0"/>
            <a:t>Choose the most likely label</a:t>
          </a:r>
          <a:endParaRPr lang="en-CA" dirty="0"/>
        </a:p>
      </dgm:t>
    </dgm:pt>
    <dgm:pt modelId="{3D520006-07E6-419F-AAFF-A71065A03406}" type="parTrans" cxnId="{75513CD3-0F51-483E-A8E4-B9ED3A678721}">
      <dgm:prSet/>
      <dgm:spPr/>
      <dgm:t>
        <a:bodyPr/>
        <a:lstStyle/>
        <a:p>
          <a:endParaRPr lang="en-CA"/>
        </a:p>
      </dgm:t>
    </dgm:pt>
    <dgm:pt modelId="{698DAB40-CEB7-42DD-A583-EA56D24BAEA9}" type="sibTrans" cxnId="{75513CD3-0F51-483E-A8E4-B9ED3A678721}">
      <dgm:prSet/>
      <dgm:spPr/>
      <dgm:t>
        <a:bodyPr/>
        <a:lstStyle/>
        <a:p>
          <a:endParaRPr lang="en-CA"/>
        </a:p>
      </dgm:t>
    </dgm:pt>
    <dgm:pt modelId="{F6F80375-4468-4581-B5E9-E5A242055821}">
      <dgm:prSet/>
      <dgm:spPr/>
      <dgm:t>
        <a:bodyPr/>
        <a:lstStyle/>
        <a:p>
          <a:r>
            <a:rPr lang="en-CA" dirty="0" smtClean="0"/>
            <a:t>Step1</a:t>
          </a:r>
          <a:endParaRPr lang="en-CA" dirty="0"/>
        </a:p>
      </dgm:t>
    </dgm:pt>
    <dgm:pt modelId="{405C7D42-0839-48C3-85D2-B3266863F87D}" type="parTrans" cxnId="{68EBA382-ADB5-45E2-9DE4-B8F21F0F89AE}">
      <dgm:prSet/>
      <dgm:spPr/>
      <dgm:t>
        <a:bodyPr/>
        <a:lstStyle/>
        <a:p>
          <a:endParaRPr lang="en-CA"/>
        </a:p>
      </dgm:t>
    </dgm:pt>
    <dgm:pt modelId="{CF4F8276-06E7-4B77-AA08-8ECDB51F5E18}" type="sibTrans" cxnId="{68EBA382-ADB5-45E2-9DE4-B8F21F0F89AE}">
      <dgm:prSet/>
      <dgm:spPr/>
      <dgm:t>
        <a:bodyPr/>
        <a:lstStyle/>
        <a:p>
          <a:endParaRPr lang="en-CA"/>
        </a:p>
      </dgm:t>
    </dgm:pt>
    <dgm:pt modelId="{ED401379-2CEC-4FE3-830C-822433AC20C7}">
      <dgm:prSet/>
      <dgm:spPr/>
      <dgm:t>
        <a:bodyPr/>
        <a:lstStyle/>
        <a:p>
          <a:r>
            <a:rPr lang="en-CA" dirty="0" smtClean="0"/>
            <a:t>Process the fMRI data</a:t>
          </a:r>
          <a:endParaRPr lang="en-CA" dirty="0"/>
        </a:p>
      </dgm:t>
    </dgm:pt>
    <dgm:pt modelId="{629C7BFD-04F2-4CE3-8AD7-44543F7335DA}" type="parTrans" cxnId="{111654EB-5BA4-4E41-AACA-2630C980683F}">
      <dgm:prSet/>
      <dgm:spPr/>
      <dgm:t>
        <a:bodyPr/>
        <a:lstStyle/>
        <a:p>
          <a:endParaRPr lang="en-CA"/>
        </a:p>
      </dgm:t>
    </dgm:pt>
    <dgm:pt modelId="{17C875DF-D0E9-4216-8409-CF3F1D1B078C}" type="sibTrans" cxnId="{111654EB-5BA4-4E41-AACA-2630C980683F}">
      <dgm:prSet/>
      <dgm:spPr/>
      <dgm:t>
        <a:bodyPr/>
        <a:lstStyle/>
        <a:p>
          <a:endParaRPr lang="en-CA"/>
        </a:p>
      </dgm:t>
    </dgm:pt>
    <dgm:pt modelId="{D079174F-F405-4D44-858C-87922A2F4738}">
      <dgm:prSet/>
      <dgm:spPr/>
      <dgm:t>
        <a:bodyPr/>
        <a:lstStyle/>
        <a:p>
          <a:r>
            <a:rPr lang="en-CA" dirty="0" smtClean="0"/>
            <a:t>Obtain features</a:t>
          </a:r>
          <a:endParaRPr lang="en-CA" dirty="0"/>
        </a:p>
      </dgm:t>
    </dgm:pt>
    <dgm:pt modelId="{0CAE7BA4-41BA-4F6D-A736-919529C16329}" type="parTrans" cxnId="{672066BD-0CED-4E75-9067-76455341BC59}">
      <dgm:prSet/>
      <dgm:spPr/>
      <dgm:t>
        <a:bodyPr/>
        <a:lstStyle/>
        <a:p>
          <a:endParaRPr lang="en-CA"/>
        </a:p>
      </dgm:t>
    </dgm:pt>
    <dgm:pt modelId="{E075D5C3-6AF1-48B7-BA6B-13F7B492F351}" type="sibTrans" cxnId="{672066BD-0CED-4E75-9067-76455341BC59}">
      <dgm:prSet/>
      <dgm:spPr/>
      <dgm:t>
        <a:bodyPr/>
        <a:lstStyle/>
        <a:p>
          <a:endParaRPr lang="en-CA"/>
        </a:p>
      </dgm:t>
    </dgm:pt>
    <dgm:pt modelId="{D9011858-55E8-49B5-BC50-14E62E19FBC8}" type="pres">
      <dgm:prSet presAssocID="{D0A99AB8-0455-46AD-B368-8B6A9C52637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E8879537-9AC7-474F-AA3F-51DA87413370}" type="pres">
      <dgm:prSet presAssocID="{F6F80375-4468-4581-B5E9-E5A242055821}" presName="composite" presStyleCnt="0"/>
      <dgm:spPr/>
    </dgm:pt>
    <dgm:pt modelId="{1C429003-9DF8-4108-A995-D700717F8065}" type="pres">
      <dgm:prSet presAssocID="{F6F80375-4468-4581-B5E9-E5A24205582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DF7E6E1-9E43-41ED-A8F6-B41E4F5CB6FB}" type="pres">
      <dgm:prSet presAssocID="{F6F80375-4468-4581-B5E9-E5A24205582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63BDFA-9A16-4CBA-AAA2-493A12177F2B}" type="pres">
      <dgm:prSet presAssocID="{CF4F8276-06E7-4B77-AA08-8ECDB51F5E18}" presName="sp" presStyleCnt="0"/>
      <dgm:spPr/>
    </dgm:pt>
    <dgm:pt modelId="{38D1811C-3603-4B22-A452-06DD34224C65}" type="pres">
      <dgm:prSet presAssocID="{9BA988D5-0A8D-446A-96B7-7CF1F7CFD24E}" presName="composite" presStyleCnt="0"/>
      <dgm:spPr/>
    </dgm:pt>
    <dgm:pt modelId="{CC8BF058-3578-4AD3-9ED3-A6B0E6C446AE}" type="pres">
      <dgm:prSet presAssocID="{9BA988D5-0A8D-446A-96B7-7CF1F7CFD24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68F7410-E6B3-449E-9274-46FDA966C334}" type="pres">
      <dgm:prSet presAssocID="{9BA988D5-0A8D-446A-96B7-7CF1F7CFD24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8CA187D-E0C8-4FC8-8888-86488F7FB97D}" type="pres">
      <dgm:prSet presAssocID="{A7842371-ECDC-4D79-936F-E5784C24D153}" presName="sp" presStyleCnt="0"/>
      <dgm:spPr/>
    </dgm:pt>
    <dgm:pt modelId="{9E74C9F2-3A7A-4117-83A2-82EA827046C5}" type="pres">
      <dgm:prSet presAssocID="{D512AFF2-9D71-4244-AE0F-0A1F4B92D6B0}" presName="composite" presStyleCnt="0"/>
      <dgm:spPr/>
    </dgm:pt>
    <dgm:pt modelId="{4769227C-CFDE-4092-8F97-6295DB980FB9}" type="pres">
      <dgm:prSet presAssocID="{D512AFF2-9D71-4244-AE0F-0A1F4B92D6B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ECFA9C8-8562-446E-87BF-DE3EB4253EB1}" type="pres">
      <dgm:prSet presAssocID="{D512AFF2-9D71-4244-AE0F-0A1F4B92D6B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C4850E6-07FC-4FF6-A094-2C59DB4BE867}" type="pres">
      <dgm:prSet presAssocID="{497D5717-8196-4FA8-84FA-13C1DD0BBC9E}" presName="sp" presStyleCnt="0"/>
      <dgm:spPr/>
    </dgm:pt>
    <dgm:pt modelId="{75CB60F3-89AA-42A6-AFFB-FBF99AC09B62}" type="pres">
      <dgm:prSet presAssocID="{8B7003DF-0BCD-4026-BF89-ED91415E4DB9}" presName="composite" presStyleCnt="0"/>
      <dgm:spPr/>
    </dgm:pt>
    <dgm:pt modelId="{A2158506-4BEE-4FC9-AF30-377FD69B6A1F}" type="pres">
      <dgm:prSet presAssocID="{8B7003DF-0BCD-4026-BF89-ED91415E4DB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C6E3465-A46A-46B5-AFFE-71CB3691698C}" type="pres">
      <dgm:prSet presAssocID="{8B7003DF-0BCD-4026-BF89-ED91415E4DB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B1EAB61-AB2F-48BD-A922-9B3BCAD649ED}" type="presOf" srcId="{F6F80375-4468-4581-B5E9-E5A242055821}" destId="{1C429003-9DF8-4108-A995-D700717F8065}" srcOrd="0" destOrd="0" presId="urn:microsoft.com/office/officeart/2005/8/layout/chevron2"/>
    <dgm:cxn modelId="{4C5B1224-86D9-41BA-81D9-B5FE3987434A}" srcId="{D0A99AB8-0455-46AD-B368-8B6A9C52637C}" destId="{9BA988D5-0A8D-446A-96B7-7CF1F7CFD24E}" srcOrd="1" destOrd="0" parTransId="{45EE9CAC-8FF7-4564-8697-0CBB322DFABE}" sibTransId="{A7842371-ECDC-4D79-936F-E5784C24D153}"/>
    <dgm:cxn modelId="{6E0209D8-88D2-40F7-B71B-EAC367616CF0}" srcId="{D0A99AB8-0455-46AD-B368-8B6A9C52637C}" destId="{D512AFF2-9D71-4244-AE0F-0A1F4B92D6B0}" srcOrd="2" destOrd="0" parTransId="{34F61653-8460-45ED-BF8D-6E4860050E7F}" sibTransId="{497D5717-8196-4FA8-84FA-13C1DD0BBC9E}"/>
    <dgm:cxn modelId="{1B9D8C0C-BD6E-403D-AA29-A861D4C00C6E}" type="presOf" srcId="{9BA988D5-0A8D-446A-96B7-7CF1F7CFD24E}" destId="{CC8BF058-3578-4AD3-9ED3-A6B0E6C446AE}" srcOrd="0" destOrd="0" presId="urn:microsoft.com/office/officeart/2005/8/layout/chevron2"/>
    <dgm:cxn modelId="{615AE2EF-F624-457A-B65E-16E316AD5D2D}" type="presOf" srcId="{0B699145-6472-4A1F-B4FC-570F38979FDA}" destId="{768F7410-E6B3-449E-9274-46FDA966C334}" srcOrd="0" destOrd="0" presId="urn:microsoft.com/office/officeart/2005/8/layout/chevron2"/>
    <dgm:cxn modelId="{D2F61F82-72DD-47E1-8BD3-41B276258EB8}" type="presOf" srcId="{09608729-E2C8-48D1-9C70-F2871E1A7709}" destId="{AC6E3465-A46A-46B5-AFFE-71CB3691698C}" srcOrd="0" destOrd="0" presId="urn:microsoft.com/office/officeart/2005/8/layout/chevron2"/>
    <dgm:cxn modelId="{111654EB-5BA4-4E41-AACA-2630C980683F}" srcId="{F6F80375-4468-4581-B5E9-E5A242055821}" destId="{ED401379-2CEC-4FE3-830C-822433AC20C7}" srcOrd="0" destOrd="0" parTransId="{629C7BFD-04F2-4CE3-8AD7-44543F7335DA}" sibTransId="{17C875DF-D0E9-4216-8409-CF3F1D1B078C}"/>
    <dgm:cxn modelId="{672066BD-0CED-4E75-9067-76455341BC59}" srcId="{F6F80375-4468-4581-B5E9-E5A242055821}" destId="{D079174F-F405-4D44-858C-87922A2F4738}" srcOrd="1" destOrd="0" parTransId="{0CAE7BA4-41BA-4F6D-A736-919529C16329}" sibTransId="{E075D5C3-6AF1-48B7-BA6B-13F7B492F351}"/>
    <dgm:cxn modelId="{7595F4F7-CDCD-4320-B9A2-E2F0A107B4B3}" type="presOf" srcId="{8513EE4B-F771-4E91-818A-1A96EB1621AC}" destId="{7ECFA9C8-8562-446E-87BF-DE3EB4253EB1}" srcOrd="0" destOrd="1" presId="urn:microsoft.com/office/officeart/2005/8/layout/chevron2"/>
    <dgm:cxn modelId="{92EF688C-2362-4643-96F6-BBFF2CEBDFDC}" srcId="{D512AFF2-9D71-4244-AE0F-0A1F4B92D6B0}" destId="{8513EE4B-F771-4E91-818A-1A96EB1621AC}" srcOrd="1" destOrd="0" parTransId="{0C8037C1-3053-47CE-9481-73958C5B287B}" sibTransId="{10A5E6A1-4C5D-4DE0-82BB-A3C0E6A7AAE6}"/>
    <dgm:cxn modelId="{8A587390-9559-4572-90FA-4AF2EF0F2578}" type="presOf" srcId="{C9EF4A46-5DBB-444E-BE05-4B1040FF2471}" destId="{AC6E3465-A46A-46B5-AFFE-71CB3691698C}" srcOrd="0" destOrd="1" presId="urn:microsoft.com/office/officeart/2005/8/layout/chevron2"/>
    <dgm:cxn modelId="{D804494B-991F-4E5C-B282-9013A06A9B7E}" type="presOf" srcId="{D512AFF2-9D71-4244-AE0F-0A1F4B92D6B0}" destId="{4769227C-CFDE-4092-8F97-6295DB980FB9}" srcOrd="0" destOrd="0" presId="urn:microsoft.com/office/officeart/2005/8/layout/chevron2"/>
    <dgm:cxn modelId="{25D86558-7F10-4807-AE53-D49F2D008D43}" srcId="{8B7003DF-0BCD-4026-BF89-ED91415E4DB9}" destId="{09608729-E2C8-48D1-9C70-F2871E1A7709}" srcOrd="0" destOrd="0" parTransId="{67C119EC-F60F-46BA-8ADB-BCAB2130E411}" sibTransId="{425CCC40-B7CB-49FC-955B-B0D24E27BAB6}"/>
    <dgm:cxn modelId="{A730E82A-FB8D-432D-96FC-E18973FA518D}" type="presOf" srcId="{8B7003DF-0BCD-4026-BF89-ED91415E4DB9}" destId="{A2158506-4BEE-4FC9-AF30-377FD69B6A1F}" srcOrd="0" destOrd="0" presId="urn:microsoft.com/office/officeart/2005/8/layout/chevron2"/>
    <dgm:cxn modelId="{E52FA71A-431A-4BC0-B685-A8160596F50D}" type="presOf" srcId="{ED401379-2CEC-4FE3-830C-822433AC20C7}" destId="{4DF7E6E1-9E43-41ED-A8F6-B41E4F5CB6FB}" srcOrd="0" destOrd="0" presId="urn:microsoft.com/office/officeart/2005/8/layout/chevron2"/>
    <dgm:cxn modelId="{00B6DF84-1443-4061-AE16-63023F936DCF}" type="presOf" srcId="{D079174F-F405-4D44-858C-87922A2F4738}" destId="{4DF7E6E1-9E43-41ED-A8F6-B41E4F5CB6FB}" srcOrd="0" destOrd="1" presId="urn:microsoft.com/office/officeart/2005/8/layout/chevron2"/>
    <dgm:cxn modelId="{C34BD882-6482-489B-ADB9-785F22A86316}" type="presOf" srcId="{CD41278C-9636-47A2-9789-A18723BA11A8}" destId="{7ECFA9C8-8562-446E-87BF-DE3EB4253EB1}" srcOrd="0" destOrd="0" presId="urn:microsoft.com/office/officeart/2005/8/layout/chevron2"/>
    <dgm:cxn modelId="{C1288AE4-E120-494E-998B-77E267BF0B17}" srcId="{D512AFF2-9D71-4244-AE0F-0A1F4B92D6B0}" destId="{CD41278C-9636-47A2-9789-A18723BA11A8}" srcOrd="0" destOrd="0" parTransId="{25DDCD4F-4F6E-4135-99D7-FB60A73492C8}" sibTransId="{EE0E751C-61AE-4F35-938A-5B7752A313A3}"/>
    <dgm:cxn modelId="{709499AE-777E-4B5A-8BDB-B9BAE19F768F}" srcId="{9BA988D5-0A8D-446A-96B7-7CF1F7CFD24E}" destId="{0B699145-6472-4A1F-B4FC-570F38979FDA}" srcOrd="0" destOrd="0" parTransId="{9EC82A4E-1592-4EFA-952B-E6A45B0A8008}" sibTransId="{9AB0698C-CEA1-47BB-AB11-7C187A5C031A}"/>
    <dgm:cxn modelId="{75513CD3-0F51-483E-A8E4-B9ED3A678721}" srcId="{8B7003DF-0BCD-4026-BF89-ED91415E4DB9}" destId="{C9EF4A46-5DBB-444E-BE05-4B1040FF2471}" srcOrd="1" destOrd="0" parTransId="{3D520006-07E6-419F-AAFF-A71065A03406}" sibTransId="{698DAB40-CEB7-42DD-A583-EA56D24BAEA9}"/>
    <dgm:cxn modelId="{EA7839AA-9EF9-48DC-8CEB-819980C620EE}" type="presOf" srcId="{D0A99AB8-0455-46AD-B368-8B6A9C52637C}" destId="{D9011858-55E8-49B5-BC50-14E62E19FBC8}" srcOrd="0" destOrd="0" presId="urn:microsoft.com/office/officeart/2005/8/layout/chevron2"/>
    <dgm:cxn modelId="{68EBA382-ADB5-45E2-9DE4-B8F21F0F89AE}" srcId="{D0A99AB8-0455-46AD-B368-8B6A9C52637C}" destId="{F6F80375-4468-4581-B5E9-E5A242055821}" srcOrd="0" destOrd="0" parTransId="{405C7D42-0839-48C3-85D2-B3266863F87D}" sibTransId="{CF4F8276-06E7-4B77-AA08-8ECDB51F5E18}"/>
    <dgm:cxn modelId="{FBFCE11E-38C6-49D1-ACA1-9DD98F73AA57}" srcId="{D0A99AB8-0455-46AD-B368-8B6A9C52637C}" destId="{8B7003DF-0BCD-4026-BF89-ED91415E4DB9}" srcOrd="3" destOrd="0" parTransId="{57DED077-2155-4CC9-BBEF-BF75F66D2EFB}" sibTransId="{5AB34E27-92C4-4AC1-91C3-19DF939319F2}"/>
    <dgm:cxn modelId="{179980C4-C3D4-4D72-86EA-31385D20F66E}" type="presParOf" srcId="{D9011858-55E8-49B5-BC50-14E62E19FBC8}" destId="{E8879537-9AC7-474F-AA3F-51DA87413370}" srcOrd="0" destOrd="0" presId="urn:microsoft.com/office/officeart/2005/8/layout/chevron2"/>
    <dgm:cxn modelId="{06661862-7D47-4347-B31F-205C460A5037}" type="presParOf" srcId="{E8879537-9AC7-474F-AA3F-51DA87413370}" destId="{1C429003-9DF8-4108-A995-D700717F8065}" srcOrd="0" destOrd="0" presId="urn:microsoft.com/office/officeart/2005/8/layout/chevron2"/>
    <dgm:cxn modelId="{EFE9CE33-A0DF-445B-8C36-8EEC7AD889D9}" type="presParOf" srcId="{E8879537-9AC7-474F-AA3F-51DA87413370}" destId="{4DF7E6E1-9E43-41ED-A8F6-B41E4F5CB6FB}" srcOrd="1" destOrd="0" presId="urn:microsoft.com/office/officeart/2005/8/layout/chevron2"/>
    <dgm:cxn modelId="{9C2145C3-BD9D-4ECC-8738-E26A80E0D9BD}" type="presParOf" srcId="{D9011858-55E8-49B5-BC50-14E62E19FBC8}" destId="{8863BDFA-9A16-4CBA-AAA2-493A12177F2B}" srcOrd="1" destOrd="0" presId="urn:microsoft.com/office/officeart/2005/8/layout/chevron2"/>
    <dgm:cxn modelId="{5CE05706-9146-4704-8243-6435319E2A19}" type="presParOf" srcId="{D9011858-55E8-49B5-BC50-14E62E19FBC8}" destId="{38D1811C-3603-4B22-A452-06DD34224C65}" srcOrd="2" destOrd="0" presId="urn:microsoft.com/office/officeart/2005/8/layout/chevron2"/>
    <dgm:cxn modelId="{3AB7715A-3DE1-455C-A4DE-9E4B30464290}" type="presParOf" srcId="{38D1811C-3603-4B22-A452-06DD34224C65}" destId="{CC8BF058-3578-4AD3-9ED3-A6B0E6C446AE}" srcOrd="0" destOrd="0" presId="urn:microsoft.com/office/officeart/2005/8/layout/chevron2"/>
    <dgm:cxn modelId="{D280C830-F3F6-49B1-9E07-479E6AEDB956}" type="presParOf" srcId="{38D1811C-3603-4B22-A452-06DD34224C65}" destId="{768F7410-E6B3-449E-9274-46FDA966C334}" srcOrd="1" destOrd="0" presId="urn:microsoft.com/office/officeart/2005/8/layout/chevron2"/>
    <dgm:cxn modelId="{E510E19C-F230-4756-B2F3-A877BB38B793}" type="presParOf" srcId="{D9011858-55E8-49B5-BC50-14E62E19FBC8}" destId="{68CA187D-E0C8-4FC8-8888-86488F7FB97D}" srcOrd="3" destOrd="0" presId="urn:microsoft.com/office/officeart/2005/8/layout/chevron2"/>
    <dgm:cxn modelId="{3E2D295C-BB91-45A3-BC96-8DA6D36B143C}" type="presParOf" srcId="{D9011858-55E8-49B5-BC50-14E62E19FBC8}" destId="{9E74C9F2-3A7A-4117-83A2-82EA827046C5}" srcOrd="4" destOrd="0" presId="urn:microsoft.com/office/officeart/2005/8/layout/chevron2"/>
    <dgm:cxn modelId="{F567F558-30D2-4EF3-9B62-BAB3CAE40426}" type="presParOf" srcId="{9E74C9F2-3A7A-4117-83A2-82EA827046C5}" destId="{4769227C-CFDE-4092-8F97-6295DB980FB9}" srcOrd="0" destOrd="0" presId="urn:microsoft.com/office/officeart/2005/8/layout/chevron2"/>
    <dgm:cxn modelId="{151EC519-53D0-452F-9976-36C2C20669D9}" type="presParOf" srcId="{9E74C9F2-3A7A-4117-83A2-82EA827046C5}" destId="{7ECFA9C8-8562-446E-87BF-DE3EB4253EB1}" srcOrd="1" destOrd="0" presId="urn:microsoft.com/office/officeart/2005/8/layout/chevron2"/>
    <dgm:cxn modelId="{C3515C0E-13BD-412C-A8FA-72644DE454E0}" type="presParOf" srcId="{D9011858-55E8-49B5-BC50-14E62E19FBC8}" destId="{4C4850E6-07FC-4FF6-A094-2C59DB4BE867}" srcOrd="5" destOrd="0" presId="urn:microsoft.com/office/officeart/2005/8/layout/chevron2"/>
    <dgm:cxn modelId="{C0DDF5D6-6AEC-473A-AACF-BD2588306C80}" type="presParOf" srcId="{D9011858-55E8-49B5-BC50-14E62E19FBC8}" destId="{75CB60F3-89AA-42A6-AFFB-FBF99AC09B62}" srcOrd="6" destOrd="0" presId="urn:microsoft.com/office/officeart/2005/8/layout/chevron2"/>
    <dgm:cxn modelId="{9435CB08-D4D4-40E6-A46E-B665F57DA3A7}" type="presParOf" srcId="{75CB60F3-89AA-42A6-AFFB-FBF99AC09B62}" destId="{A2158506-4BEE-4FC9-AF30-377FD69B6A1F}" srcOrd="0" destOrd="0" presId="urn:microsoft.com/office/officeart/2005/8/layout/chevron2"/>
    <dgm:cxn modelId="{34D04E95-58C0-4303-8C42-E44AF3AC23A1}" type="presParOf" srcId="{75CB60F3-89AA-42A6-AFFB-FBF99AC09B62}" destId="{AC6E3465-A46A-46B5-AFFE-71CB3691698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B46A9-0851-4166-8034-FADFD9E46399}">
      <dsp:nvSpPr>
        <dsp:cNvPr id="0" name=""/>
        <dsp:cNvSpPr/>
      </dsp:nvSpPr>
      <dsp:spPr>
        <a:xfrm>
          <a:off x="1460" y="0"/>
          <a:ext cx="577136" cy="108585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Site 1</a:t>
          </a:r>
          <a:endParaRPr lang="en-CA" sz="1500" kern="1200" dirty="0"/>
        </a:p>
      </dsp:txBody>
      <dsp:txXfrm>
        <a:off x="1460" y="0"/>
        <a:ext cx="577136" cy="325755"/>
      </dsp:txXfrm>
    </dsp:sp>
    <dsp:sp modelId="{4745B734-9034-45E7-B0D5-8AC99C9279E2}">
      <dsp:nvSpPr>
        <dsp:cNvPr id="0" name=""/>
        <dsp:cNvSpPr/>
      </dsp:nvSpPr>
      <dsp:spPr>
        <a:xfrm>
          <a:off x="59174" y="326073"/>
          <a:ext cx="461708" cy="3273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13</a:t>
          </a:r>
          <a:endParaRPr lang="en-CA" sz="1700" kern="1200" dirty="0"/>
        </a:p>
      </dsp:txBody>
      <dsp:txXfrm>
        <a:off x="68763" y="335662"/>
        <a:ext cx="442530" cy="308220"/>
      </dsp:txXfrm>
    </dsp:sp>
    <dsp:sp modelId="{58EA6A5C-8E11-4EC4-938D-172E4652D912}">
      <dsp:nvSpPr>
        <dsp:cNvPr id="0" name=""/>
        <dsp:cNvSpPr/>
      </dsp:nvSpPr>
      <dsp:spPr>
        <a:xfrm>
          <a:off x="59174" y="703841"/>
          <a:ext cx="461708" cy="327398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10</a:t>
          </a:r>
          <a:endParaRPr lang="en-CA" sz="1700" kern="1200" dirty="0"/>
        </a:p>
      </dsp:txBody>
      <dsp:txXfrm>
        <a:off x="68763" y="713430"/>
        <a:ext cx="442530" cy="308220"/>
      </dsp:txXfrm>
    </dsp:sp>
    <dsp:sp modelId="{37A453EF-2874-4A71-BDA8-717AE2CE7997}">
      <dsp:nvSpPr>
        <dsp:cNvPr id="0" name=""/>
        <dsp:cNvSpPr/>
      </dsp:nvSpPr>
      <dsp:spPr>
        <a:xfrm>
          <a:off x="621882" y="0"/>
          <a:ext cx="577136" cy="108585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Site 2</a:t>
          </a:r>
          <a:endParaRPr lang="en-CA" sz="1500" kern="1200" dirty="0"/>
        </a:p>
      </dsp:txBody>
      <dsp:txXfrm>
        <a:off x="621882" y="0"/>
        <a:ext cx="577136" cy="325755"/>
      </dsp:txXfrm>
    </dsp:sp>
    <dsp:sp modelId="{4AF191BD-410C-4C3F-BBB2-5B227EDBC2DE}">
      <dsp:nvSpPr>
        <dsp:cNvPr id="0" name=""/>
        <dsp:cNvSpPr/>
      </dsp:nvSpPr>
      <dsp:spPr>
        <a:xfrm>
          <a:off x="679595" y="326073"/>
          <a:ext cx="461708" cy="3273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12</a:t>
          </a:r>
          <a:endParaRPr lang="en-CA" sz="1700" kern="1200" dirty="0"/>
        </a:p>
      </dsp:txBody>
      <dsp:txXfrm>
        <a:off x="689184" y="335662"/>
        <a:ext cx="442530" cy="308220"/>
      </dsp:txXfrm>
    </dsp:sp>
    <dsp:sp modelId="{FBAC1B18-D967-48F1-B884-DAC105A74861}">
      <dsp:nvSpPr>
        <dsp:cNvPr id="0" name=""/>
        <dsp:cNvSpPr/>
      </dsp:nvSpPr>
      <dsp:spPr>
        <a:xfrm>
          <a:off x="679595" y="703841"/>
          <a:ext cx="461708" cy="327398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11</a:t>
          </a:r>
          <a:endParaRPr lang="en-CA" sz="1700" kern="1200" dirty="0"/>
        </a:p>
      </dsp:txBody>
      <dsp:txXfrm>
        <a:off x="689184" y="713430"/>
        <a:ext cx="442530" cy="308220"/>
      </dsp:txXfrm>
    </dsp:sp>
    <dsp:sp modelId="{B61A5446-38F3-4A05-84A5-B2746653B512}">
      <dsp:nvSpPr>
        <dsp:cNvPr id="0" name=""/>
        <dsp:cNvSpPr/>
      </dsp:nvSpPr>
      <dsp:spPr>
        <a:xfrm>
          <a:off x="1256760" y="0"/>
          <a:ext cx="577136" cy="108585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Site 3</a:t>
          </a:r>
          <a:endParaRPr lang="en-CA" sz="1500" kern="1200" dirty="0"/>
        </a:p>
      </dsp:txBody>
      <dsp:txXfrm>
        <a:off x="1256760" y="0"/>
        <a:ext cx="577136" cy="325755"/>
      </dsp:txXfrm>
    </dsp:sp>
    <dsp:sp modelId="{DE349101-5B4E-4235-8E2B-B89754369C91}">
      <dsp:nvSpPr>
        <dsp:cNvPr id="0" name=""/>
        <dsp:cNvSpPr/>
      </dsp:nvSpPr>
      <dsp:spPr>
        <a:xfrm>
          <a:off x="1300016" y="326073"/>
          <a:ext cx="461708" cy="3273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</a:t>
          </a:r>
          <a:endParaRPr lang="en-CA" sz="1700" kern="1200" dirty="0"/>
        </a:p>
      </dsp:txBody>
      <dsp:txXfrm>
        <a:off x="1309605" y="335662"/>
        <a:ext cx="442530" cy="308220"/>
      </dsp:txXfrm>
    </dsp:sp>
    <dsp:sp modelId="{B7834AA0-308B-46AE-B6C6-B6EEFEA3AD9B}">
      <dsp:nvSpPr>
        <dsp:cNvPr id="0" name=""/>
        <dsp:cNvSpPr/>
      </dsp:nvSpPr>
      <dsp:spPr>
        <a:xfrm>
          <a:off x="1300016" y="703841"/>
          <a:ext cx="461708" cy="327398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5</a:t>
          </a:r>
          <a:endParaRPr lang="en-CA" sz="1700" kern="1200" dirty="0"/>
        </a:p>
      </dsp:txBody>
      <dsp:txXfrm>
        <a:off x="1309605" y="713430"/>
        <a:ext cx="442530" cy="308220"/>
      </dsp:txXfrm>
    </dsp:sp>
    <dsp:sp modelId="{330AA943-4647-49DF-BDFC-912CADC44F67}">
      <dsp:nvSpPr>
        <dsp:cNvPr id="0" name=""/>
        <dsp:cNvSpPr/>
      </dsp:nvSpPr>
      <dsp:spPr>
        <a:xfrm>
          <a:off x="1862724" y="0"/>
          <a:ext cx="577136" cy="108585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Site 4</a:t>
          </a:r>
          <a:endParaRPr lang="en-CA" sz="1500" kern="1200" dirty="0"/>
        </a:p>
      </dsp:txBody>
      <dsp:txXfrm>
        <a:off x="1862724" y="0"/>
        <a:ext cx="577136" cy="325755"/>
      </dsp:txXfrm>
    </dsp:sp>
    <dsp:sp modelId="{985F733D-DDE2-4EC0-AB86-A2D7DBB862E8}">
      <dsp:nvSpPr>
        <dsp:cNvPr id="0" name=""/>
        <dsp:cNvSpPr/>
      </dsp:nvSpPr>
      <dsp:spPr>
        <a:xfrm>
          <a:off x="1920438" y="326073"/>
          <a:ext cx="461708" cy="3273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11</a:t>
          </a:r>
          <a:endParaRPr lang="en-CA" sz="1700" kern="1200" dirty="0"/>
        </a:p>
      </dsp:txBody>
      <dsp:txXfrm>
        <a:off x="1930027" y="335662"/>
        <a:ext cx="442530" cy="308220"/>
      </dsp:txXfrm>
    </dsp:sp>
    <dsp:sp modelId="{BC137AD5-3960-41F9-AA54-F895E522966A}">
      <dsp:nvSpPr>
        <dsp:cNvPr id="0" name=""/>
        <dsp:cNvSpPr/>
      </dsp:nvSpPr>
      <dsp:spPr>
        <a:xfrm>
          <a:off x="1920438" y="703841"/>
          <a:ext cx="461708" cy="327398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10</a:t>
          </a:r>
          <a:endParaRPr lang="en-CA" sz="1700" kern="1200" dirty="0"/>
        </a:p>
      </dsp:txBody>
      <dsp:txXfrm>
        <a:off x="1930027" y="713430"/>
        <a:ext cx="442530" cy="308220"/>
      </dsp:txXfrm>
    </dsp:sp>
    <dsp:sp modelId="{4058B0A6-4CFB-4982-937C-4DC55E837780}">
      <dsp:nvSpPr>
        <dsp:cNvPr id="0" name=""/>
        <dsp:cNvSpPr/>
      </dsp:nvSpPr>
      <dsp:spPr>
        <a:xfrm>
          <a:off x="2483145" y="0"/>
          <a:ext cx="577136" cy="108585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Site 5</a:t>
          </a:r>
          <a:endParaRPr lang="en-CA" sz="1500" kern="1200" dirty="0"/>
        </a:p>
      </dsp:txBody>
      <dsp:txXfrm>
        <a:off x="2483145" y="0"/>
        <a:ext cx="577136" cy="325755"/>
      </dsp:txXfrm>
    </dsp:sp>
    <dsp:sp modelId="{FFD4A6A1-79F7-4B62-AF64-B55AE7D5CC3B}">
      <dsp:nvSpPr>
        <dsp:cNvPr id="0" name=""/>
        <dsp:cNvSpPr/>
      </dsp:nvSpPr>
      <dsp:spPr>
        <a:xfrm>
          <a:off x="2540859" y="326073"/>
          <a:ext cx="461708" cy="3273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12</a:t>
          </a:r>
          <a:endParaRPr lang="en-CA" sz="1700" kern="1200" dirty="0"/>
        </a:p>
      </dsp:txBody>
      <dsp:txXfrm>
        <a:off x="2550448" y="335662"/>
        <a:ext cx="442530" cy="308220"/>
      </dsp:txXfrm>
    </dsp:sp>
    <dsp:sp modelId="{D043DA3C-4155-42B0-8058-E50E7CDF28B1}">
      <dsp:nvSpPr>
        <dsp:cNvPr id="0" name=""/>
        <dsp:cNvSpPr/>
      </dsp:nvSpPr>
      <dsp:spPr>
        <a:xfrm>
          <a:off x="2540859" y="703841"/>
          <a:ext cx="461708" cy="327398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10</a:t>
          </a:r>
          <a:endParaRPr lang="en-CA" sz="1700" kern="1200" dirty="0"/>
        </a:p>
      </dsp:txBody>
      <dsp:txXfrm>
        <a:off x="2550448" y="713430"/>
        <a:ext cx="442530" cy="308220"/>
      </dsp:txXfrm>
    </dsp:sp>
    <dsp:sp modelId="{8A8ED677-1C01-4F72-AE69-5A4EB6608260}">
      <dsp:nvSpPr>
        <dsp:cNvPr id="0" name=""/>
        <dsp:cNvSpPr/>
      </dsp:nvSpPr>
      <dsp:spPr>
        <a:xfrm>
          <a:off x="3103567" y="0"/>
          <a:ext cx="577136" cy="108585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Total</a:t>
          </a:r>
          <a:endParaRPr lang="en-CA" sz="1500" kern="1200" dirty="0"/>
        </a:p>
      </dsp:txBody>
      <dsp:txXfrm>
        <a:off x="3103567" y="0"/>
        <a:ext cx="577136" cy="325755"/>
      </dsp:txXfrm>
    </dsp:sp>
    <dsp:sp modelId="{B3777A67-1630-48F5-93CB-9F2201750E53}">
      <dsp:nvSpPr>
        <dsp:cNvPr id="0" name=""/>
        <dsp:cNvSpPr/>
      </dsp:nvSpPr>
      <dsp:spPr>
        <a:xfrm>
          <a:off x="3161280" y="326073"/>
          <a:ext cx="461708" cy="3273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49</a:t>
          </a:r>
          <a:endParaRPr lang="en-CA" sz="1700" kern="1200" dirty="0"/>
        </a:p>
      </dsp:txBody>
      <dsp:txXfrm>
        <a:off x="3170869" y="335662"/>
        <a:ext cx="442530" cy="308220"/>
      </dsp:txXfrm>
    </dsp:sp>
    <dsp:sp modelId="{8F6DE1B9-82EE-4B70-88D2-E820BF6AA0ED}">
      <dsp:nvSpPr>
        <dsp:cNvPr id="0" name=""/>
        <dsp:cNvSpPr/>
      </dsp:nvSpPr>
      <dsp:spPr>
        <a:xfrm>
          <a:off x="3161280" y="703841"/>
          <a:ext cx="461708" cy="327398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46</a:t>
          </a:r>
          <a:endParaRPr lang="en-CA" sz="1700" kern="1200" dirty="0"/>
        </a:p>
      </dsp:txBody>
      <dsp:txXfrm>
        <a:off x="3170869" y="713430"/>
        <a:ext cx="442530" cy="308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B46A9-0851-4166-8034-FADFD9E46399}">
      <dsp:nvSpPr>
        <dsp:cNvPr id="0" name=""/>
        <dsp:cNvSpPr/>
      </dsp:nvSpPr>
      <dsp:spPr>
        <a:xfrm>
          <a:off x="0" y="0"/>
          <a:ext cx="863700" cy="280385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Site 1</a:t>
          </a:r>
          <a:endParaRPr lang="en-CA" sz="2300" kern="1200" dirty="0"/>
        </a:p>
      </dsp:txBody>
      <dsp:txXfrm>
        <a:off x="0" y="0"/>
        <a:ext cx="863700" cy="841157"/>
      </dsp:txXfrm>
    </dsp:sp>
    <dsp:sp modelId="{4745B734-9034-45E7-B0D5-8AC99C9279E2}">
      <dsp:nvSpPr>
        <dsp:cNvPr id="0" name=""/>
        <dsp:cNvSpPr/>
      </dsp:nvSpPr>
      <dsp:spPr>
        <a:xfrm>
          <a:off x="88556" y="841979"/>
          <a:ext cx="690960" cy="8454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3</a:t>
          </a:r>
          <a:endParaRPr lang="en-CA" sz="4400" kern="1200" dirty="0"/>
        </a:p>
      </dsp:txBody>
      <dsp:txXfrm>
        <a:off x="108794" y="862217"/>
        <a:ext cx="650484" cy="804925"/>
      </dsp:txXfrm>
    </dsp:sp>
    <dsp:sp modelId="{58EA6A5C-8E11-4EC4-938D-172E4652D912}">
      <dsp:nvSpPr>
        <dsp:cNvPr id="0" name=""/>
        <dsp:cNvSpPr/>
      </dsp:nvSpPr>
      <dsp:spPr>
        <a:xfrm>
          <a:off x="88556" y="1817442"/>
          <a:ext cx="690960" cy="84540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108794" y="1837680"/>
        <a:ext cx="650484" cy="804925"/>
      </dsp:txXfrm>
    </dsp:sp>
    <dsp:sp modelId="{37A453EF-2874-4A71-BDA8-717AE2CE7997}">
      <dsp:nvSpPr>
        <dsp:cNvPr id="0" name=""/>
        <dsp:cNvSpPr/>
      </dsp:nvSpPr>
      <dsp:spPr>
        <a:xfrm>
          <a:off x="930664" y="0"/>
          <a:ext cx="863700" cy="280385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Site 2</a:t>
          </a:r>
          <a:endParaRPr lang="en-CA" sz="2300" kern="1200" dirty="0"/>
        </a:p>
      </dsp:txBody>
      <dsp:txXfrm>
        <a:off x="930664" y="0"/>
        <a:ext cx="863700" cy="841157"/>
      </dsp:txXfrm>
    </dsp:sp>
    <dsp:sp modelId="{4AF191BD-410C-4C3F-BBB2-5B227EDBC2DE}">
      <dsp:nvSpPr>
        <dsp:cNvPr id="0" name=""/>
        <dsp:cNvSpPr/>
      </dsp:nvSpPr>
      <dsp:spPr>
        <a:xfrm>
          <a:off x="1017034" y="841979"/>
          <a:ext cx="690960" cy="8454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1037272" y="862217"/>
        <a:ext cx="650484" cy="804925"/>
      </dsp:txXfrm>
    </dsp:sp>
    <dsp:sp modelId="{FBAC1B18-D967-48F1-B884-DAC105A74861}">
      <dsp:nvSpPr>
        <dsp:cNvPr id="0" name=""/>
        <dsp:cNvSpPr/>
      </dsp:nvSpPr>
      <dsp:spPr>
        <a:xfrm>
          <a:off x="1017034" y="1817442"/>
          <a:ext cx="690960" cy="84540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1037272" y="1837680"/>
        <a:ext cx="650484" cy="804925"/>
      </dsp:txXfrm>
    </dsp:sp>
    <dsp:sp modelId="{B61A5446-38F3-4A05-84A5-B2746653B512}">
      <dsp:nvSpPr>
        <dsp:cNvPr id="0" name=""/>
        <dsp:cNvSpPr/>
      </dsp:nvSpPr>
      <dsp:spPr>
        <a:xfrm>
          <a:off x="1880778" y="0"/>
          <a:ext cx="863700" cy="280385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Site 3</a:t>
          </a:r>
          <a:endParaRPr lang="en-CA" sz="2300" kern="1200" dirty="0"/>
        </a:p>
      </dsp:txBody>
      <dsp:txXfrm>
        <a:off x="1880778" y="0"/>
        <a:ext cx="863700" cy="841157"/>
      </dsp:txXfrm>
    </dsp:sp>
    <dsp:sp modelId="{DE349101-5B4E-4235-8E2B-B89754369C91}">
      <dsp:nvSpPr>
        <dsp:cNvPr id="0" name=""/>
        <dsp:cNvSpPr/>
      </dsp:nvSpPr>
      <dsp:spPr>
        <a:xfrm>
          <a:off x="1945512" y="841979"/>
          <a:ext cx="690960" cy="8454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0</a:t>
          </a:r>
          <a:endParaRPr lang="en-CA" sz="4400" kern="1200" dirty="0"/>
        </a:p>
      </dsp:txBody>
      <dsp:txXfrm>
        <a:off x="1965750" y="862217"/>
        <a:ext cx="650484" cy="804925"/>
      </dsp:txXfrm>
    </dsp:sp>
    <dsp:sp modelId="{B7834AA0-308B-46AE-B6C6-B6EEFEA3AD9B}">
      <dsp:nvSpPr>
        <dsp:cNvPr id="0" name=""/>
        <dsp:cNvSpPr/>
      </dsp:nvSpPr>
      <dsp:spPr>
        <a:xfrm>
          <a:off x="1945512" y="1817442"/>
          <a:ext cx="690960" cy="84540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1</a:t>
          </a:r>
          <a:endParaRPr lang="en-CA" sz="4400" kern="1200" dirty="0"/>
        </a:p>
      </dsp:txBody>
      <dsp:txXfrm>
        <a:off x="1965750" y="1837680"/>
        <a:ext cx="650484" cy="804925"/>
      </dsp:txXfrm>
    </dsp:sp>
    <dsp:sp modelId="{330AA943-4647-49DF-BDFC-912CADC44F67}">
      <dsp:nvSpPr>
        <dsp:cNvPr id="0" name=""/>
        <dsp:cNvSpPr/>
      </dsp:nvSpPr>
      <dsp:spPr>
        <a:xfrm>
          <a:off x="2787620" y="0"/>
          <a:ext cx="863700" cy="280385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Site 4</a:t>
          </a:r>
          <a:endParaRPr lang="en-CA" sz="2300" kern="1200" dirty="0"/>
        </a:p>
      </dsp:txBody>
      <dsp:txXfrm>
        <a:off x="2787620" y="0"/>
        <a:ext cx="863700" cy="841157"/>
      </dsp:txXfrm>
    </dsp:sp>
    <dsp:sp modelId="{985F733D-DDE2-4EC0-AB86-A2D7DBB862E8}">
      <dsp:nvSpPr>
        <dsp:cNvPr id="0" name=""/>
        <dsp:cNvSpPr/>
      </dsp:nvSpPr>
      <dsp:spPr>
        <a:xfrm>
          <a:off x="2873990" y="841979"/>
          <a:ext cx="690960" cy="8454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2894228" y="862217"/>
        <a:ext cx="650484" cy="804925"/>
      </dsp:txXfrm>
    </dsp:sp>
    <dsp:sp modelId="{BC137AD5-3960-41F9-AA54-F895E522966A}">
      <dsp:nvSpPr>
        <dsp:cNvPr id="0" name=""/>
        <dsp:cNvSpPr/>
      </dsp:nvSpPr>
      <dsp:spPr>
        <a:xfrm>
          <a:off x="2873990" y="1817442"/>
          <a:ext cx="690960" cy="84540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2894228" y="1837680"/>
        <a:ext cx="650484" cy="804925"/>
      </dsp:txXfrm>
    </dsp:sp>
    <dsp:sp modelId="{4058B0A6-4CFB-4982-937C-4DC55E837780}">
      <dsp:nvSpPr>
        <dsp:cNvPr id="0" name=""/>
        <dsp:cNvSpPr/>
      </dsp:nvSpPr>
      <dsp:spPr>
        <a:xfrm>
          <a:off x="3716098" y="0"/>
          <a:ext cx="863700" cy="280385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Site 5</a:t>
          </a:r>
          <a:endParaRPr lang="en-CA" sz="2300" kern="1200" dirty="0"/>
        </a:p>
      </dsp:txBody>
      <dsp:txXfrm>
        <a:off x="3716098" y="0"/>
        <a:ext cx="863700" cy="841157"/>
      </dsp:txXfrm>
    </dsp:sp>
    <dsp:sp modelId="{FFD4A6A1-79F7-4B62-AF64-B55AE7D5CC3B}">
      <dsp:nvSpPr>
        <dsp:cNvPr id="0" name=""/>
        <dsp:cNvSpPr/>
      </dsp:nvSpPr>
      <dsp:spPr>
        <a:xfrm>
          <a:off x="3802469" y="841979"/>
          <a:ext cx="690960" cy="8454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3822707" y="862217"/>
        <a:ext cx="650484" cy="804925"/>
      </dsp:txXfrm>
    </dsp:sp>
    <dsp:sp modelId="{D043DA3C-4155-42B0-8058-E50E7CDF28B1}">
      <dsp:nvSpPr>
        <dsp:cNvPr id="0" name=""/>
        <dsp:cNvSpPr/>
      </dsp:nvSpPr>
      <dsp:spPr>
        <a:xfrm>
          <a:off x="3802469" y="1817442"/>
          <a:ext cx="690960" cy="84540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3822707" y="1837680"/>
        <a:ext cx="650484" cy="804925"/>
      </dsp:txXfrm>
    </dsp:sp>
    <dsp:sp modelId="{8A8ED677-1C01-4F72-AE69-5A4EB6608260}">
      <dsp:nvSpPr>
        <dsp:cNvPr id="0" name=""/>
        <dsp:cNvSpPr/>
      </dsp:nvSpPr>
      <dsp:spPr>
        <a:xfrm>
          <a:off x="4644577" y="0"/>
          <a:ext cx="863700" cy="280385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Total</a:t>
          </a:r>
          <a:endParaRPr lang="en-CA" sz="2300" kern="1200" dirty="0"/>
        </a:p>
      </dsp:txBody>
      <dsp:txXfrm>
        <a:off x="4644577" y="0"/>
        <a:ext cx="863700" cy="841157"/>
      </dsp:txXfrm>
    </dsp:sp>
    <dsp:sp modelId="{B3777A67-1630-48F5-93CB-9F2201750E53}">
      <dsp:nvSpPr>
        <dsp:cNvPr id="0" name=""/>
        <dsp:cNvSpPr/>
      </dsp:nvSpPr>
      <dsp:spPr>
        <a:xfrm>
          <a:off x="4730947" y="841979"/>
          <a:ext cx="690960" cy="8454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9</a:t>
          </a:r>
          <a:endParaRPr lang="en-CA" sz="4400" kern="1200" dirty="0"/>
        </a:p>
      </dsp:txBody>
      <dsp:txXfrm>
        <a:off x="4751185" y="862217"/>
        <a:ext cx="650484" cy="804925"/>
      </dsp:txXfrm>
    </dsp:sp>
    <dsp:sp modelId="{8F6DE1B9-82EE-4B70-88D2-E820BF6AA0ED}">
      <dsp:nvSpPr>
        <dsp:cNvPr id="0" name=""/>
        <dsp:cNvSpPr/>
      </dsp:nvSpPr>
      <dsp:spPr>
        <a:xfrm>
          <a:off x="4730947" y="1817442"/>
          <a:ext cx="690960" cy="84540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9</a:t>
          </a:r>
          <a:endParaRPr lang="en-CA" sz="4400" kern="1200" dirty="0"/>
        </a:p>
      </dsp:txBody>
      <dsp:txXfrm>
        <a:off x="4751185" y="1837680"/>
        <a:ext cx="650484" cy="804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F4600-E308-47EC-8E0D-F5DF453C3E7E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Remove the holdout set (20% of data)</a:t>
          </a:r>
          <a:endParaRPr lang="en-CA" sz="2400" kern="1200" dirty="0"/>
        </a:p>
      </dsp:txBody>
      <dsp:txXfrm>
        <a:off x="144776" y="50451"/>
        <a:ext cx="2620721" cy="1534246"/>
      </dsp:txXfrm>
    </dsp:sp>
    <dsp:sp modelId="{E9130766-CEE1-4C36-97D5-6406896ECF89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900" kern="1200"/>
        </a:p>
      </dsp:txBody>
      <dsp:txXfrm>
        <a:off x="3052255" y="615490"/>
        <a:ext cx="403082" cy="404168"/>
      </dsp:txXfrm>
    </dsp:sp>
    <dsp:sp modelId="{2FD38468-3CEA-472B-ACE1-AC22B4AE6988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Divide the remaining set and train on 80% of remaining data </a:t>
          </a:r>
          <a:endParaRPr lang="en-CA" sz="2400" kern="1200" dirty="0"/>
        </a:p>
      </dsp:txBody>
      <dsp:txXfrm>
        <a:off x="3947439" y="50451"/>
        <a:ext cx="2620721" cy="1534246"/>
      </dsp:txXfrm>
    </dsp:sp>
    <dsp:sp modelId="{CAFEB5D0-F922-4B31-9BB3-7EA7B95E8C7B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00" kern="1200"/>
        </a:p>
      </dsp:txBody>
      <dsp:txXfrm>
        <a:off x="6854918" y="615490"/>
        <a:ext cx="403082" cy="404168"/>
      </dsp:txXfrm>
    </dsp:sp>
    <dsp:sp modelId="{24367F6C-90AE-4D5D-9B9E-354FD2C81A6D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Get the accuracy on the 20 % of remaining data</a:t>
          </a:r>
          <a:endParaRPr lang="en-CA" sz="2400" kern="1200" dirty="0"/>
        </a:p>
      </dsp:txBody>
      <dsp:txXfrm>
        <a:off x="7750101" y="50451"/>
        <a:ext cx="2620721" cy="1534246"/>
      </dsp:txXfrm>
    </dsp:sp>
    <dsp:sp modelId="{59FC832D-75B5-449C-BB9A-3B9AFCD2F858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00" kern="1200"/>
        </a:p>
      </dsp:txBody>
      <dsp:txXfrm rot="-5400000">
        <a:off x="8858378" y="1871456"/>
        <a:ext cx="404168" cy="403082"/>
      </dsp:txXfrm>
    </dsp:sp>
    <dsp:sp modelId="{13B6EC65-79FD-4AEA-A9A0-75D5E08D8EEA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Repeat and find the optimum parameters (sparsity etc.)</a:t>
          </a:r>
          <a:endParaRPr lang="en-CA" sz="2400" kern="1200" dirty="0"/>
        </a:p>
      </dsp:txBody>
      <dsp:txXfrm>
        <a:off x="7750101" y="2766639"/>
        <a:ext cx="2620721" cy="1534246"/>
      </dsp:txXfrm>
    </dsp:sp>
    <dsp:sp modelId="{D9091EEB-2B11-4797-B5CC-AD11F5B26EF3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00" kern="1200"/>
        </a:p>
      </dsp:txBody>
      <dsp:txXfrm rot="10800000">
        <a:off x="7060261" y="3331678"/>
        <a:ext cx="403082" cy="404168"/>
      </dsp:txXfrm>
    </dsp:sp>
    <dsp:sp modelId="{B7B01841-0BF6-4E49-B28C-5EEECE7CFE81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Train a system on </a:t>
          </a:r>
          <a:r>
            <a:rPr lang="en-CA" sz="2400" kern="1200" smtClean="0"/>
            <a:t>whole set </a:t>
          </a:r>
          <a:r>
            <a:rPr lang="en-CA" sz="2400" kern="1200" dirty="0" smtClean="0"/>
            <a:t>with optimum parameters</a:t>
          </a:r>
          <a:endParaRPr lang="en-CA" sz="2400" kern="1200" dirty="0"/>
        </a:p>
      </dsp:txBody>
      <dsp:txXfrm>
        <a:off x="3947439" y="2766639"/>
        <a:ext cx="2620721" cy="1534246"/>
      </dsp:txXfrm>
    </dsp:sp>
    <dsp:sp modelId="{AEB2E1E8-B72C-42CB-B6E1-CAF6070344D2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00" kern="1200"/>
        </a:p>
      </dsp:txBody>
      <dsp:txXfrm rot="10800000">
        <a:off x="3257598" y="3331678"/>
        <a:ext cx="403082" cy="404168"/>
      </dsp:txXfrm>
    </dsp:sp>
    <dsp:sp modelId="{15821317-9378-4A2A-837E-EA744184CFBF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Test on the hold out set and report the final accuracy </a:t>
          </a:r>
          <a:endParaRPr lang="en-CA" sz="2400" kern="1200" dirty="0"/>
        </a:p>
      </dsp:txBody>
      <dsp:txXfrm>
        <a:off x="144776" y="2766639"/>
        <a:ext cx="2620721" cy="1534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29003-9DF8-4108-A995-D700717F8065}">
      <dsp:nvSpPr>
        <dsp:cNvPr id="0" name=""/>
        <dsp:cNvSpPr/>
      </dsp:nvSpPr>
      <dsp:spPr>
        <a:xfrm rot="5400000">
          <a:off x="-163880" y="165175"/>
          <a:ext cx="1092538" cy="764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Step1</a:t>
          </a:r>
          <a:endParaRPr lang="en-CA" sz="2100" kern="1200" dirty="0"/>
        </a:p>
      </dsp:txBody>
      <dsp:txXfrm rot="-5400000">
        <a:off x="1" y="383682"/>
        <a:ext cx="764776" cy="327762"/>
      </dsp:txXfrm>
    </dsp:sp>
    <dsp:sp modelId="{4DF7E6E1-9E43-41ED-A8F6-B41E4F5CB6FB}">
      <dsp:nvSpPr>
        <dsp:cNvPr id="0" name=""/>
        <dsp:cNvSpPr/>
      </dsp:nvSpPr>
      <dsp:spPr>
        <a:xfrm rot="5400000">
          <a:off x="3714992" y="-2948920"/>
          <a:ext cx="710149" cy="6610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 smtClean="0"/>
            <a:t>Process the fMRI data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 smtClean="0"/>
            <a:t>Obtain features</a:t>
          </a:r>
          <a:endParaRPr lang="en-CA" sz="1800" kern="1200" dirty="0"/>
        </a:p>
      </dsp:txBody>
      <dsp:txXfrm rot="-5400000">
        <a:off x="764777" y="35962"/>
        <a:ext cx="6575914" cy="640815"/>
      </dsp:txXfrm>
    </dsp:sp>
    <dsp:sp modelId="{CC8BF058-3578-4AD3-9ED3-A6B0E6C446AE}">
      <dsp:nvSpPr>
        <dsp:cNvPr id="0" name=""/>
        <dsp:cNvSpPr/>
      </dsp:nvSpPr>
      <dsp:spPr>
        <a:xfrm rot="5400000">
          <a:off x="-163880" y="1108622"/>
          <a:ext cx="1092538" cy="764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Step 2</a:t>
          </a:r>
          <a:endParaRPr lang="en-CA" sz="2100" kern="1200" dirty="0"/>
        </a:p>
      </dsp:txBody>
      <dsp:txXfrm rot="-5400000">
        <a:off x="1" y="1327129"/>
        <a:ext cx="764776" cy="327762"/>
      </dsp:txXfrm>
    </dsp:sp>
    <dsp:sp modelId="{768F7410-E6B3-449E-9274-46FDA966C334}">
      <dsp:nvSpPr>
        <dsp:cNvPr id="0" name=""/>
        <dsp:cNvSpPr/>
      </dsp:nvSpPr>
      <dsp:spPr>
        <a:xfrm rot="5400000">
          <a:off x="3714992" y="-2005473"/>
          <a:ext cx="710149" cy="6610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 smtClean="0"/>
            <a:t>Filter/Sort features</a:t>
          </a:r>
          <a:endParaRPr lang="en-CA" sz="1800" kern="1200" dirty="0"/>
        </a:p>
      </dsp:txBody>
      <dsp:txXfrm rot="-5400000">
        <a:off x="764777" y="979409"/>
        <a:ext cx="6575914" cy="640815"/>
      </dsp:txXfrm>
    </dsp:sp>
    <dsp:sp modelId="{4769227C-CFDE-4092-8F97-6295DB980FB9}">
      <dsp:nvSpPr>
        <dsp:cNvPr id="0" name=""/>
        <dsp:cNvSpPr/>
      </dsp:nvSpPr>
      <dsp:spPr>
        <a:xfrm rot="5400000">
          <a:off x="-163880" y="2052070"/>
          <a:ext cx="1092538" cy="764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Step 3</a:t>
          </a:r>
          <a:endParaRPr lang="en-CA" sz="2100" kern="1200" dirty="0"/>
        </a:p>
      </dsp:txBody>
      <dsp:txXfrm rot="-5400000">
        <a:off x="1" y="2270577"/>
        <a:ext cx="764776" cy="327762"/>
      </dsp:txXfrm>
    </dsp:sp>
    <dsp:sp modelId="{7ECFA9C8-8562-446E-87BF-DE3EB4253EB1}">
      <dsp:nvSpPr>
        <dsp:cNvPr id="0" name=""/>
        <dsp:cNvSpPr/>
      </dsp:nvSpPr>
      <dsp:spPr>
        <a:xfrm rot="5400000">
          <a:off x="3714992" y="-1062026"/>
          <a:ext cx="710149" cy="6610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 smtClean="0"/>
            <a:t>Generate models for healthy and schizophrenic (Precision matrices)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1800" kern="1200" dirty="0"/>
        </a:p>
      </dsp:txBody>
      <dsp:txXfrm rot="-5400000">
        <a:off x="764777" y="1922856"/>
        <a:ext cx="6575914" cy="640815"/>
      </dsp:txXfrm>
    </dsp:sp>
    <dsp:sp modelId="{A2158506-4BEE-4FC9-AF30-377FD69B6A1F}">
      <dsp:nvSpPr>
        <dsp:cNvPr id="0" name=""/>
        <dsp:cNvSpPr/>
      </dsp:nvSpPr>
      <dsp:spPr>
        <a:xfrm rot="5400000">
          <a:off x="-163880" y="2995517"/>
          <a:ext cx="1092538" cy="764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Step 4</a:t>
          </a:r>
          <a:endParaRPr lang="en-CA" sz="2100" kern="1200" dirty="0"/>
        </a:p>
      </dsp:txBody>
      <dsp:txXfrm rot="-5400000">
        <a:off x="1" y="3214024"/>
        <a:ext cx="764776" cy="327762"/>
      </dsp:txXfrm>
    </dsp:sp>
    <dsp:sp modelId="{AC6E3465-A46A-46B5-AFFE-71CB3691698C}">
      <dsp:nvSpPr>
        <dsp:cNvPr id="0" name=""/>
        <dsp:cNvSpPr/>
      </dsp:nvSpPr>
      <dsp:spPr>
        <a:xfrm rot="5400000">
          <a:off x="3714992" y="-118578"/>
          <a:ext cx="710149" cy="6610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 smtClean="0"/>
            <a:t>Calculate P(Data |Healthy) and P(Data |Schizophrenic)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 smtClean="0"/>
            <a:t>Choose the most likely label</a:t>
          </a:r>
          <a:endParaRPr lang="en-CA" sz="1800" kern="1200" dirty="0"/>
        </a:p>
      </dsp:txBody>
      <dsp:txXfrm rot="-5400000">
        <a:off x="764777" y="2866304"/>
        <a:ext cx="6575914" cy="640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13/04/2016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46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13/04/2016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89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13/04/2016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77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13/04/2016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17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13/04/2016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21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13/04/2016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79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13/04/2016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8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13/04/2016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44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13/04/2016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75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13/04/2016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44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13/04/2016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34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C9F51-805A-42EA-957F-DD7368F11935}" type="datetimeFigureOut">
              <a:rPr lang="en-CA" smtClean="0"/>
              <a:t>13/04/2016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71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43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00011" y="2112136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459105" y="1742804"/>
            <a:ext cx="85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Voxel 1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521498" y="2112136"/>
            <a:ext cx="1018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Patient </a:t>
            </a:r>
            <a:r>
              <a:rPr lang="en-CA" dirty="0"/>
              <a:t>1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2483471" y="2097109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2242565" y="1727777"/>
            <a:ext cx="85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Voxel 2</a:t>
            </a:r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3321092" y="2097109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080186" y="1727777"/>
            <a:ext cx="85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Voxel 3</a:t>
            </a:r>
            <a:endParaRPr lang="en-CA" dirty="0"/>
          </a:p>
        </p:txBody>
      </p:sp>
      <p:sp>
        <p:nvSpPr>
          <p:cNvPr id="11" name="Oval 10"/>
          <p:cNvSpPr/>
          <p:nvPr/>
        </p:nvSpPr>
        <p:spPr>
          <a:xfrm>
            <a:off x="1700010" y="2972870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21497" y="2972870"/>
            <a:ext cx="102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Patient n</a:t>
            </a:r>
            <a:endParaRPr lang="en-CA" dirty="0"/>
          </a:p>
        </p:txBody>
      </p:sp>
      <p:sp>
        <p:nvSpPr>
          <p:cNvPr id="13" name="Oval 12"/>
          <p:cNvSpPr/>
          <p:nvPr/>
        </p:nvSpPr>
        <p:spPr>
          <a:xfrm>
            <a:off x="2483470" y="2957843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14" name="Oval 13"/>
          <p:cNvSpPr/>
          <p:nvPr/>
        </p:nvSpPr>
        <p:spPr>
          <a:xfrm>
            <a:off x="3321091" y="2957843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15" name="Oval 14"/>
          <p:cNvSpPr/>
          <p:nvPr/>
        </p:nvSpPr>
        <p:spPr>
          <a:xfrm>
            <a:off x="1849872" y="2552129"/>
            <a:ext cx="53990" cy="545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1852144" y="2704529"/>
            <a:ext cx="53990" cy="545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1852144" y="2841009"/>
            <a:ext cx="53990" cy="545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2623245" y="2540753"/>
            <a:ext cx="53990" cy="545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2625517" y="2693153"/>
            <a:ext cx="53990" cy="545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2625517" y="2829633"/>
            <a:ext cx="53990" cy="545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3469406" y="2552129"/>
            <a:ext cx="53990" cy="545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3471678" y="2704529"/>
            <a:ext cx="53990" cy="545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3471678" y="2841009"/>
            <a:ext cx="53990" cy="545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1717118" y="3619853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CA" dirty="0"/>
          </a:p>
        </p:txBody>
      </p:sp>
      <p:sp>
        <p:nvSpPr>
          <p:cNvPr id="25" name="Rectangle 24"/>
          <p:cNvSpPr/>
          <p:nvPr/>
        </p:nvSpPr>
        <p:spPr>
          <a:xfrm>
            <a:off x="538605" y="3619853"/>
            <a:ext cx="1076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Healthy </a:t>
            </a:r>
            <a:r>
              <a:rPr lang="en-CA" dirty="0"/>
              <a:t>1</a:t>
            </a:r>
            <a:endParaRPr lang="en-CA" dirty="0"/>
          </a:p>
        </p:txBody>
      </p:sp>
      <p:sp>
        <p:nvSpPr>
          <p:cNvPr id="26" name="Oval 25"/>
          <p:cNvSpPr/>
          <p:nvPr/>
        </p:nvSpPr>
        <p:spPr>
          <a:xfrm>
            <a:off x="2500578" y="3604826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27" name="Oval 26"/>
          <p:cNvSpPr/>
          <p:nvPr/>
        </p:nvSpPr>
        <p:spPr>
          <a:xfrm>
            <a:off x="3338199" y="3604826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28" name="Oval 27"/>
          <p:cNvSpPr/>
          <p:nvPr/>
        </p:nvSpPr>
        <p:spPr>
          <a:xfrm>
            <a:off x="1717117" y="4480587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538604" y="4480587"/>
            <a:ext cx="1081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Healthy n</a:t>
            </a:r>
            <a:endParaRPr lang="en-CA" dirty="0"/>
          </a:p>
        </p:txBody>
      </p:sp>
      <p:sp>
        <p:nvSpPr>
          <p:cNvPr id="30" name="Oval 29"/>
          <p:cNvSpPr/>
          <p:nvPr/>
        </p:nvSpPr>
        <p:spPr>
          <a:xfrm>
            <a:off x="2500577" y="4465560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31" name="Oval 30"/>
          <p:cNvSpPr/>
          <p:nvPr/>
        </p:nvSpPr>
        <p:spPr>
          <a:xfrm>
            <a:off x="3338198" y="4465560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  <a:endParaRPr lang="en-CA" dirty="0"/>
          </a:p>
        </p:txBody>
      </p:sp>
      <p:sp>
        <p:nvSpPr>
          <p:cNvPr id="32" name="Oval 31"/>
          <p:cNvSpPr/>
          <p:nvPr/>
        </p:nvSpPr>
        <p:spPr>
          <a:xfrm>
            <a:off x="1866979" y="4059846"/>
            <a:ext cx="53990" cy="545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1869251" y="4212246"/>
            <a:ext cx="53990" cy="545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869251" y="4348726"/>
            <a:ext cx="53990" cy="545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2640352" y="4048470"/>
            <a:ext cx="53990" cy="545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2642624" y="4200870"/>
            <a:ext cx="53990" cy="545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2642624" y="4337350"/>
            <a:ext cx="53990" cy="545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3486513" y="4059846"/>
            <a:ext cx="53990" cy="545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3488785" y="4212246"/>
            <a:ext cx="53990" cy="545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3488785" y="4348726"/>
            <a:ext cx="53990" cy="545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5489549" y="3042467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5248643" y="2673135"/>
            <a:ext cx="85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Voxel 1</a:t>
            </a:r>
            <a:endParaRPr lang="en-CA" dirty="0"/>
          </a:p>
        </p:txBody>
      </p:sp>
      <p:sp>
        <p:nvSpPr>
          <p:cNvPr id="43" name="Rectangle 42"/>
          <p:cNvSpPr/>
          <p:nvPr/>
        </p:nvSpPr>
        <p:spPr>
          <a:xfrm>
            <a:off x="4311036" y="3042467"/>
            <a:ext cx="938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Patients</a:t>
            </a:r>
            <a:endParaRPr lang="en-CA" dirty="0"/>
          </a:p>
        </p:txBody>
      </p:sp>
      <p:sp>
        <p:nvSpPr>
          <p:cNvPr id="44" name="Oval 43"/>
          <p:cNvSpPr/>
          <p:nvPr/>
        </p:nvSpPr>
        <p:spPr>
          <a:xfrm>
            <a:off x="6273009" y="3027440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45" name="TextBox 44"/>
          <p:cNvSpPr txBox="1"/>
          <p:nvPr/>
        </p:nvSpPr>
        <p:spPr>
          <a:xfrm>
            <a:off x="6032103" y="2658108"/>
            <a:ext cx="85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Voxel 2</a:t>
            </a:r>
            <a:endParaRPr lang="en-CA" dirty="0"/>
          </a:p>
        </p:txBody>
      </p:sp>
      <p:sp>
        <p:nvSpPr>
          <p:cNvPr id="46" name="Oval 45"/>
          <p:cNvSpPr/>
          <p:nvPr/>
        </p:nvSpPr>
        <p:spPr>
          <a:xfrm>
            <a:off x="7110630" y="3027440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47" name="TextBox 46"/>
          <p:cNvSpPr txBox="1"/>
          <p:nvPr/>
        </p:nvSpPr>
        <p:spPr>
          <a:xfrm>
            <a:off x="6869724" y="2658108"/>
            <a:ext cx="85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Voxel 3</a:t>
            </a:r>
            <a:endParaRPr lang="en-CA" dirty="0"/>
          </a:p>
        </p:txBody>
      </p:sp>
      <p:sp>
        <p:nvSpPr>
          <p:cNvPr id="48" name="Oval 47"/>
          <p:cNvSpPr/>
          <p:nvPr/>
        </p:nvSpPr>
        <p:spPr>
          <a:xfrm>
            <a:off x="5512293" y="3597473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49" name="Rectangle 48"/>
          <p:cNvSpPr/>
          <p:nvPr/>
        </p:nvSpPr>
        <p:spPr>
          <a:xfrm>
            <a:off x="4333780" y="3597473"/>
            <a:ext cx="9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Healthy</a:t>
            </a:r>
            <a:endParaRPr lang="en-CA" dirty="0"/>
          </a:p>
        </p:txBody>
      </p:sp>
      <p:sp>
        <p:nvSpPr>
          <p:cNvPr id="50" name="Oval 49"/>
          <p:cNvSpPr/>
          <p:nvPr/>
        </p:nvSpPr>
        <p:spPr>
          <a:xfrm>
            <a:off x="6295753" y="3582446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133374" y="3582446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sp>
        <p:nvSpPr>
          <p:cNvPr id="53" name="Rectangle 52"/>
          <p:cNvSpPr/>
          <p:nvPr/>
        </p:nvSpPr>
        <p:spPr>
          <a:xfrm>
            <a:off x="4725612" y="4079904"/>
            <a:ext cx="2999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Average degree for each voxel</a:t>
            </a:r>
            <a:endParaRPr lang="en-CA" dirty="0"/>
          </a:p>
        </p:txBody>
      </p:sp>
      <p:sp>
        <p:nvSpPr>
          <p:cNvPr id="54" name="Right Arrow 53"/>
          <p:cNvSpPr/>
          <p:nvPr/>
        </p:nvSpPr>
        <p:spPr>
          <a:xfrm>
            <a:off x="3816973" y="3342202"/>
            <a:ext cx="447727" cy="31936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9384616" y="2482491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56" name="TextBox 55"/>
          <p:cNvSpPr txBox="1"/>
          <p:nvPr/>
        </p:nvSpPr>
        <p:spPr>
          <a:xfrm>
            <a:off x="9079207" y="2038577"/>
            <a:ext cx="85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Voxel 1</a:t>
            </a:r>
            <a:endParaRPr lang="en-CA" dirty="0"/>
          </a:p>
        </p:txBody>
      </p:sp>
      <p:sp>
        <p:nvSpPr>
          <p:cNvPr id="57" name="Rectangle 56"/>
          <p:cNvSpPr/>
          <p:nvPr/>
        </p:nvSpPr>
        <p:spPr>
          <a:xfrm>
            <a:off x="8535723" y="2482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Rank</a:t>
            </a:r>
            <a:endParaRPr lang="en-CA" dirty="0"/>
          </a:p>
        </p:txBody>
      </p:sp>
      <p:sp>
        <p:nvSpPr>
          <p:cNvPr id="58" name="Oval 57"/>
          <p:cNvSpPr/>
          <p:nvPr/>
        </p:nvSpPr>
        <p:spPr>
          <a:xfrm>
            <a:off x="10168076" y="2467464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CA" dirty="0"/>
          </a:p>
        </p:txBody>
      </p:sp>
      <p:sp>
        <p:nvSpPr>
          <p:cNvPr id="59" name="TextBox 58"/>
          <p:cNvSpPr txBox="1"/>
          <p:nvPr/>
        </p:nvSpPr>
        <p:spPr>
          <a:xfrm>
            <a:off x="9862667" y="2023550"/>
            <a:ext cx="85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Voxel 2</a:t>
            </a:r>
            <a:endParaRPr lang="en-CA" dirty="0"/>
          </a:p>
        </p:txBody>
      </p:sp>
      <p:sp>
        <p:nvSpPr>
          <p:cNvPr id="60" name="Oval 59"/>
          <p:cNvSpPr/>
          <p:nvPr/>
        </p:nvSpPr>
        <p:spPr>
          <a:xfrm>
            <a:off x="11005697" y="2467464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CA" dirty="0"/>
          </a:p>
        </p:txBody>
      </p:sp>
      <p:sp>
        <p:nvSpPr>
          <p:cNvPr id="61" name="TextBox 60"/>
          <p:cNvSpPr txBox="1"/>
          <p:nvPr/>
        </p:nvSpPr>
        <p:spPr>
          <a:xfrm>
            <a:off x="10700288" y="2023550"/>
            <a:ext cx="85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Voxel 3</a:t>
            </a:r>
            <a:endParaRPr lang="en-CA" dirty="0"/>
          </a:p>
        </p:txBody>
      </p:sp>
      <p:sp>
        <p:nvSpPr>
          <p:cNvPr id="62" name="Rectangle 61"/>
          <p:cNvSpPr/>
          <p:nvPr/>
        </p:nvSpPr>
        <p:spPr>
          <a:xfrm>
            <a:off x="9613886" y="2883172"/>
            <a:ext cx="110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Method 2</a:t>
            </a:r>
            <a:endParaRPr lang="en-CA" dirty="0"/>
          </a:p>
        </p:txBody>
      </p:sp>
      <p:sp>
        <p:nvSpPr>
          <p:cNvPr id="63" name="Right Arrow 62"/>
          <p:cNvSpPr/>
          <p:nvPr/>
        </p:nvSpPr>
        <p:spPr>
          <a:xfrm>
            <a:off x="7947077" y="2486854"/>
            <a:ext cx="447727" cy="31936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9380316" y="3283800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66" name="Rectangle 65"/>
          <p:cNvSpPr/>
          <p:nvPr/>
        </p:nvSpPr>
        <p:spPr>
          <a:xfrm>
            <a:off x="8531423" y="32838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Rank</a:t>
            </a:r>
            <a:endParaRPr lang="en-CA" dirty="0"/>
          </a:p>
        </p:txBody>
      </p:sp>
      <p:sp>
        <p:nvSpPr>
          <p:cNvPr id="67" name="Oval 66"/>
          <p:cNvSpPr/>
          <p:nvPr/>
        </p:nvSpPr>
        <p:spPr>
          <a:xfrm>
            <a:off x="10163776" y="3268773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CA" dirty="0"/>
          </a:p>
        </p:txBody>
      </p:sp>
      <p:sp>
        <p:nvSpPr>
          <p:cNvPr id="69" name="Oval 68"/>
          <p:cNvSpPr/>
          <p:nvPr/>
        </p:nvSpPr>
        <p:spPr>
          <a:xfrm>
            <a:off x="11001397" y="3268773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CA" dirty="0"/>
          </a:p>
        </p:txBody>
      </p:sp>
      <p:sp>
        <p:nvSpPr>
          <p:cNvPr id="71" name="Rectangle 70"/>
          <p:cNvSpPr/>
          <p:nvPr/>
        </p:nvSpPr>
        <p:spPr>
          <a:xfrm>
            <a:off x="9609586" y="3684481"/>
            <a:ext cx="110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Method 3</a:t>
            </a:r>
            <a:endParaRPr lang="en-CA" dirty="0"/>
          </a:p>
        </p:txBody>
      </p:sp>
      <p:sp>
        <p:nvSpPr>
          <p:cNvPr id="72" name="Right Arrow 71"/>
          <p:cNvSpPr/>
          <p:nvPr/>
        </p:nvSpPr>
        <p:spPr>
          <a:xfrm>
            <a:off x="7942777" y="3288163"/>
            <a:ext cx="447727" cy="31936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9380316" y="4158199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74" name="Rectangle 73"/>
          <p:cNvSpPr/>
          <p:nvPr/>
        </p:nvSpPr>
        <p:spPr>
          <a:xfrm>
            <a:off x="8531423" y="41581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Rank</a:t>
            </a:r>
            <a:endParaRPr lang="en-CA" dirty="0"/>
          </a:p>
        </p:txBody>
      </p:sp>
      <p:sp>
        <p:nvSpPr>
          <p:cNvPr id="75" name="Oval 74"/>
          <p:cNvSpPr/>
          <p:nvPr/>
        </p:nvSpPr>
        <p:spPr>
          <a:xfrm>
            <a:off x="10163776" y="4143172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76" name="Oval 75"/>
          <p:cNvSpPr/>
          <p:nvPr/>
        </p:nvSpPr>
        <p:spPr>
          <a:xfrm>
            <a:off x="11001397" y="4143172"/>
            <a:ext cx="373488" cy="347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CA" dirty="0"/>
          </a:p>
        </p:txBody>
      </p:sp>
      <p:sp>
        <p:nvSpPr>
          <p:cNvPr id="77" name="Rectangle 76"/>
          <p:cNvSpPr/>
          <p:nvPr/>
        </p:nvSpPr>
        <p:spPr>
          <a:xfrm>
            <a:off x="9609586" y="4558880"/>
            <a:ext cx="110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Method 4</a:t>
            </a:r>
            <a:endParaRPr lang="en-CA" dirty="0"/>
          </a:p>
        </p:txBody>
      </p:sp>
      <p:sp>
        <p:nvSpPr>
          <p:cNvPr id="78" name="Right Arrow 77"/>
          <p:cNvSpPr/>
          <p:nvPr/>
        </p:nvSpPr>
        <p:spPr>
          <a:xfrm>
            <a:off x="7942777" y="4162562"/>
            <a:ext cx="447727" cy="31936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9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618390"/>
              </p:ext>
            </p:extLst>
          </p:nvPr>
        </p:nvGraphicFramePr>
        <p:xfrm>
          <a:off x="1070811" y="533399"/>
          <a:ext cx="3682164" cy="1085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58891"/>
              </p:ext>
            </p:extLst>
          </p:nvPr>
        </p:nvGraphicFramePr>
        <p:xfrm>
          <a:off x="1070810" y="1876425"/>
          <a:ext cx="5510464" cy="280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20" name="Group 119"/>
          <p:cNvGrpSpPr/>
          <p:nvPr/>
        </p:nvGrpSpPr>
        <p:grpSpPr>
          <a:xfrm>
            <a:off x="7348569" y="2093494"/>
            <a:ext cx="2372948" cy="2147887"/>
            <a:chOff x="4644576" y="0"/>
            <a:chExt cx="863701" cy="2803858"/>
          </a:xfrm>
        </p:grpSpPr>
        <p:sp>
          <p:nvSpPr>
            <p:cNvPr id="127" name="Rounded Rectangle 126"/>
            <p:cNvSpPr/>
            <p:nvPr/>
          </p:nvSpPr>
          <p:spPr>
            <a:xfrm>
              <a:off x="4644576" y="0"/>
              <a:ext cx="863700" cy="280385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8" name="Rounded Rectangle 4"/>
            <p:cNvSpPr/>
            <p:nvPr/>
          </p:nvSpPr>
          <p:spPr>
            <a:xfrm>
              <a:off x="4644577" y="721202"/>
              <a:ext cx="863700" cy="1199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A" sz="2300" kern="12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434940" y="2279503"/>
            <a:ext cx="2178291" cy="845401"/>
            <a:chOff x="4730947" y="841979"/>
            <a:chExt cx="690960" cy="845401"/>
          </a:xfrm>
        </p:grpSpPr>
        <p:sp>
          <p:nvSpPr>
            <p:cNvPr id="125" name="Rounded Rectangle 124"/>
            <p:cNvSpPr/>
            <p:nvPr/>
          </p:nvSpPr>
          <p:spPr>
            <a:xfrm>
              <a:off x="4730947" y="841979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ounded Rectangle 6"/>
            <p:cNvSpPr/>
            <p:nvPr/>
          </p:nvSpPr>
          <p:spPr>
            <a:xfrm>
              <a:off x="4751185" y="862217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400" kern="1200" dirty="0" smtClean="0"/>
                <a:t>Healthy</a:t>
              </a:r>
              <a:endParaRPr lang="en-CA" sz="4400" kern="12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434941" y="3254966"/>
            <a:ext cx="2178290" cy="845401"/>
            <a:chOff x="4730947" y="1817442"/>
            <a:chExt cx="690960" cy="845401"/>
          </a:xfrm>
        </p:grpSpPr>
        <p:sp>
          <p:nvSpPr>
            <p:cNvPr id="123" name="Rounded Rectangle 122"/>
            <p:cNvSpPr/>
            <p:nvPr/>
          </p:nvSpPr>
          <p:spPr>
            <a:xfrm>
              <a:off x="4730947" y="1817442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ounded Rectangle 8"/>
            <p:cNvSpPr/>
            <p:nvPr/>
          </p:nvSpPr>
          <p:spPr>
            <a:xfrm>
              <a:off x="4751185" y="1837680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400" dirty="0" smtClean="0"/>
                <a:t>Patient</a:t>
              </a:r>
              <a:endParaRPr lang="en-CA" sz="4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16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2459335" y="2404728"/>
            <a:ext cx="1140914" cy="2048543"/>
            <a:chOff x="2887" y="0"/>
            <a:chExt cx="1140914" cy="2048543"/>
          </a:xfrm>
        </p:grpSpPr>
        <p:sp>
          <p:nvSpPr>
            <p:cNvPr id="56" name="Rounded Rectangle 55"/>
            <p:cNvSpPr/>
            <p:nvPr/>
          </p:nvSpPr>
          <p:spPr>
            <a:xfrm>
              <a:off x="2887" y="0"/>
              <a:ext cx="1140914" cy="20485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2887" y="0"/>
              <a:ext cx="1140914" cy="61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800" kern="1200" dirty="0" smtClean="0"/>
                <a:t>Site 1</a:t>
              </a:r>
              <a:endParaRPr lang="en-CA" sz="28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73427" y="3019891"/>
            <a:ext cx="912731" cy="617663"/>
            <a:chOff x="116979" y="615163"/>
            <a:chExt cx="912731" cy="617663"/>
          </a:xfrm>
        </p:grpSpPr>
        <p:sp>
          <p:nvSpPr>
            <p:cNvPr id="54" name="Rounded Rectangle 53"/>
            <p:cNvSpPr/>
            <p:nvPr/>
          </p:nvSpPr>
          <p:spPr>
            <a:xfrm>
              <a:off x="116979" y="615163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6"/>
            <p:cNvSpPr/>
            <p:nvPr/>
          </p:nvSpPr>
          <p:spPr>
            <a:xfrm>
              <a:off x="135070" y="633254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10</a:t>
              </a:r>
              <a:endParaRPr lang="en-CA" sz="32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73427" y="3732579"/>
            <a:ext cx="912731" cy="617663"/>
            <a:chOff x="116979" y="1327851"/>
            <a:chExt cx="912731" cy="617663"/>
          </a:xfrm>
        </p:grpSpPr>
        <p:sp>
          <p:nvSpPr>
            <p:cNvPr id="52" name="Rounded Rectangle 51"/>
            <p:cNvSpPr/>
            <p:nvPr/>
          </p:nvSpPr>
          <p:spPr>
            <a:xfrm>
              <a:off x="116979" y="1327851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ounded Rectangle 8"/>
            <p:cNvSpPr/>
            <p:nvPr/>
          </p:nvSpPr>
          <p:spPr>
            <a:xfrm>
              <a:off x="135070" y="1345942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8</a:t>
              </a:r>
              <a:endParaRPr lang="en-CA" sz="32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85818" y="2404728"/>
            <a:ext cx="1140914" cy="2048543"/>
            <a:chOff x="1229370" y="0"/>
            <a:chExt cx="1140914" cy="2048543"/>
          </a:xfrm>
        </p:grpSpPr>
        <p:sp>
          <p:nvSpPr>
            <p:cNvPr id="50" name="Rounded Rectangle 49"/>
            <p:cNvSpPr/>
            <p:nvPr/>
          </p:nvSpPr>
          <p:spPr>
            <a:xfrm>
              <a:off x="1229370" y="0"/>
              <a:ext cx="1140914" cy="20485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Rounded Rectangle 10"/>
            <p:cNvSpPr/>
            <p:nvPr/>
          </p:nvSpPr>
          <p:spPr>
            <a:xfrm>
              <a:off x="1229370" y="0"/>
              <a:ext cx="1140914" cy="61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800" kern="1200" dirty="0" smtClean="0"/>
                <a:t>Site 2</a:t>
              </a:r>
              <a:endParaRPr lang="en-CA" sz="28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99910" y="3019891"/>
            <a:ext cx="912731" cy="617663"/>
            <a:chOff x="1343462" y="615163"/>
            <a:chExt cx="912731" cy="617663"/>
          </a:xfrm>
        </p:grpSpPr>
        <p:sp>
          <p:nvSpPr>
            <p:cNvPr id="48" name="Rounded Rectangle 47"/>
            <p:cNvSpPr/>
            <p:nvPr/>
          </p:nvSpPr>
          <p:spPr>
            <a:xfrm>
              <a:off x="1343462" y="615163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12"/>
            <p:cNvSpPr/>
            <p:nvPr/>
          </p:nvSpPr>
          <p:spPr>
            <a:xfrm>
              <a:off x="1361553" y="633254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10</a:t>
              </a:r>
              <a:endParaRPr lang="en-CA" sz="32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9910" y="3732579"/>
            <a:ext cx="912731" cy="617663"/>
            <a:chOff x="1343462" y="1327851"/>
            <a:chExt cx="912731" cy="617663"/>
          </a:xfrm>
        </p:grpSpPr>
        <p:sp>
          <p:nvSpPr>
            <p:cNvPr id="46" name="Rounded Rectangle 45"/>
            <p:cNvSpPr/>
            <p:nvPr/>
          </p:nvSpPr>
          <p:spPr>
            <a:xfrm>
              <a:off x="1343462" y="1327851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ounded Rectangle 14"/>
            <p:cNvSpPr/>
            <p:nvPr/>
          </p:nvSpPr>
          <p:spPr>
            <a:xfrm>
              <a:off x="1361553" y="1345942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9</a:t>
              </a:r>
              <a:endParaRPr lang="en-CA" sz="32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40881" y="2404728"/>
            <a:ext cx="1140914" cy="2048543"/>
            <a:chOff x="2484433" y="0"/>
            <a:chExt cx="1140914" cy="2048543"/>
          </a:xfrm>
        </p:grpSpPr>
        <p:sp>
          <p:nvSpPr>
            <p:cNvPr id="44" name="Rounded Rectangle 43"/>
            <p:cNvSpPr/>
            <p:nvPr/>
          </p:nvSpPr>
          <p:spPr>
            <a:xfrm>
              <a:off x="2484433" y="0"/>
              <a:ext cx="1140914" cy="20485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Rounded Rectangle 16"/>
            <p:cNvSpPr/>
            <p:nvPr/>
          </p:nvSpPr>
          <p:spPr>
            <a:xfrm>
              <a:off x="2484433" y="0"/>
              <a:ext cx="1140914" cy="61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800" kern="1200" dirty="0" smtClean="0"/>
                <a:t>Site 3</a:t>
              </a:r>
              <a:endParaRPr lang="en-CA" sz="28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26393" y="3019891"/>
            <a:ext cx="912731" cy="617663"/>
            <a:chOff x="2569945" y="615163"/>
            <a:chExt cx="912731" cy="617663"/>
          </a:xfrm>
        </p:grpSpPr>
        <p:sp>
          <p:nvSpPr>
            <p:cNvPr id="42" name="Rounded Rectangle 41"/>
            <p:cNvSpPr/>
            <p:nvPr/>
          </p:nvSpPr>
          <p:spPr>
            <a:xfrm>
              <a:off x="2569945" y="615163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18"/>
            <p:cNvSpPr/>
            <p:nvPr/>
          </p:nvSpPr>
          <p:spPr>
            <a:xfrm>
              <a:off x="2588036" y="633254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1</a:t>
              </a:r>
              <a:endParaRPr lang="en-CA" sz="32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26393" y="3732579"/>
            <a:ext cx="912731" cy="617663"/>
            <a:chOff x="2569945" y="1327851"/>
            <a:chExt cx="912731" cy="617663"/>
          </a:xfrm>
        </p:grpSpPr>
        <p:sp>
          <p:nvSpPr>
            <p:cNvPr id="40" name="Rounded Rectangle 39"/>
            <p:cNvSpPr/>
            <p:nvPr/>
          </p:nvSpPr>
          <p:spPr>
            <a:xfrm>
              <a:off x="2569945" y="1327851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20"/>
            <p:cNvSpPr/>
            <p:nvPr/>
          </p:nvSpPr>
          <p:spPr>
            <a:xfrm>
              <a:off x="2588036" y="1345942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dirty="0"/>
                <a:t>4</a:t>
              </a:r>
              <a:endParaRPr lang="en-CA" sz="32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38784" y="2404728"/>
            <a:ext cx="1140914" cy="2048543"/>
            <a:chOff x="3682336" y="0"/>
            <a:chExt cx="1140914" cy="2048543"/>
          </a:xfrm>
        </p:grpSpPr>
        <p:sp>
          <p:nvSpPr>
            <p:cNvPr id="38" name="Rounded Rectangle 37"/>
            <p:cNvSpPr/>
            <p:nvPr/>
          </p:nvSpPr>
          <p:spPr>
            <a:xfrm>
              <a:off x="3682336" y="0"/>
              <a:ext cx="1140914" cy="20485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ounded Rectangle 22"/>
            <p:cNvSpPr/>
            <p:nvPr/>
          </p:nvSpPr>
          <p:spPr>
            <a:xfrm>
              <a:off x="3682336" y="0"/>
              <a:ext cx="1140914" cy="61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800" kern="1200" dirty="0" smtClean="0"/>
                <a:t>Site 4</a:t>
              </a:r>
              <a:endParaRPr lang="en-CA" sz="28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52876" y="3019891"/>
            <a:ext cx="912731" cy="617663"/>
            <a:chOff x="3796428" y="615163"/>
            <a:chExt cx="912731" cy="617663"/>
          </a:xfrm>
        </p:grpSpPr>
        <p:sp>
          <p:nvSpPr>
            <p:cNvPr id="36" name="Rounded Rectangle 35"/>
            <p:cNvSpPr/>
            <p:nvPr/>
          </p:nvSpPr>
          <p:spPr>
            <a:xfrm>
              <a:off x="3796428" y="615163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24"/>
            <p:cNvSpPr/>
            <p:nvPr/>
          </p:nvSpPr>
          <p:spPr>
            <a:xfrm>
              <a:off x="3814519" y="633254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9</a:t>
              </a:r>
              <a:endParaRPr lang="en-CA" sz="32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52876" y="3732579"/>
            <a:ext cx="912731" cy="617663"/>
            <a:chOff x="3796428" y="1327851"/>
            <a:chExt cx="912731" cy="617663"/>
          </a:xfrm>
        </p:grpSpPr>
        <p:sp>
          <p:nvSpPr>
            <p:cNvPr id="34" name="Rounded Rectangle 33"/>
            <p:cNvSpPr/>
            <p:nvPr/>
          </p:nvSpPr>
          <p:spPr>
            <a:xfrm>
              <a:off x="3796428" y="1327851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26"/>
            <p:cNvSpPr/>
            <p:nvPr/>
          </p:nvSpPr>
          <p:spPr>
            <a:xfrm>
              <a:off x="3814519" y="1345942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8</a:t>
              </a:r>
              <a:endParaRPr lang="en-CA" sz="32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65267" y="2404728"/>
            <a:ext cx="1140914" cy="2048543"/>
            <a:chOff x="4908819" y="0"/>
            <a:chExt cx="1140914" cy="2048543"/>
          </a:xfrm>
        </p:grpSpPr>
        <p:sp>
          <p:nvSpPr>
            <p:cNvPr id="32" name="Rounded Rectangle 31"/>
            <p:cNvSpPr/>
            <p:nvPr/>
          </p:nvSpPr>
          <p:spPr>
            <a:xfrm>
              <a:off x="4908819" y="0"/>
              <a:ext cx="1140914" cy="20485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ounded Rectangle 28"/>
            <p:cNvSpPr/>
            <p:nvPr/>
          </p:nvSpPr>
          <p:spPr>
            <a:xfrm>
              <a:off x="4908819" y="0"/>
              <a:ext cx="1140914" cy="61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800" kern="1200" dirty="0" smtClean="0"/>
                <a:t>Site 5</a:t>
              </a:r>
              <a:endParaRPr lang="en-CA" sz="28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79359" y="3019891"/>
            <a:ext cx="912731" cy="617663"/>
            <a:chOff x="5022911" y="615163"/>
            <a:chExt cx="912731" cy="617663"/>
          </a:xfrm>
        </p:grpSpPr>
        <p:sp>
          <p:nvSpPr>
            <p:cNvPr id="30" name="Rounded Rectangle 29"/>
            <p:cNvSpPr/>
            <p:nvPr/>
          </p:nvSpPr>
          <p:spPr>
            <a:xfrm>
              <a:off x="5022911" y="615163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30"/>
            <p:cNvSpPr/>
            <p:nvPr/>
          </p:nvSpPr>
          <p:spPr>
            <a:xfrm>
              <a:off x="5041002" y="633254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10</a:t>
              </a:r>
              <a:endParaRPr lang="en-CA" sz="32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479359" y="3732579"/>
            <a:ext cx="912731" cy="617663"/>
            <a:chOff x="5022911" y="1327851"/>
            <a:chExt cx="912731" cy="617663"/>
          </a:xfrm>
        </p:grpSpPr>
        <p:sp>
          <p:nvSpPr>
            <p:cNvPr id="28" name="Rounded Rectangle 27"/>
            <p:cNvSpPr/>
            <p:nvPr/>
          </p:nvSpPr>
          <p:spPr>
            <a:xfrm>
              <a:off x="5022911" y="1327851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32"/>
            <p:cNvSpPr/>
            <p:nvPr/>
          </p:nvSpPr>
          <p:spPr>
            <a:xfrm>
              <a:off x="5041002" y="1345942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8</a:t>
              </a:r>
              <a:endParaRPr lang="en-CA" sz="32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591750" y="2404728"/>
            <a:ext cx="1140914" cy="2048543"/>
            <a:chOff x="6135302" y="0"/>
            <a:chExt cx="1140914" cy="2048543"/>
          </a:xfrm>
        </p:grpSpPr>
        <p:sp>
          <p:nvSpPr>
            <p:cNvPr id="26" name="Rounded Rectangle 25"/>
            <p:cNvSpPr/>
            <p:nvPr/>
          </p:nvSpPr>
          <p:spPr>
            <a:xfrm>
              <a:off x="6135302" y="0"/>
              <a:ext cx="1140914" cy="20485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ounded Rectangle 34"/>
            <p:cNvSpPr/>
            <p:nvPr/>
          </p:nvSpPr>
          <p:spPr>
            <a:xfrm>
              <a:off x="6135302" y="0"/>
              <a:ext cx="1140914" cy="61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800" kern="1200" dirty="0" smtClean="0"/>
                <a:t>Total</a:t>
              </a:r>
              <a:endParaRPr lang="en-CA" sz="28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05842" y="3019891"/>
            <a:ext cx="912731" cy="617663"/>
            <a:chOff x="6249394" y="615163"/>
            <a:chExt cx="912731" cy="617663"/>
          </a:xfrm>
        </p:grpSpPr>
        <p:sp>
          <p:nvSpPr>
            <p:cNvPr id="24" name="Rounded Rectangle 23"/>
            <p:cNvSpPr/>
            <p:nvPr/>
          </p:nvSpPr>
          <p:spPr>
            <a:xfrm>
              <a:off x="6249394" y="615163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36"/>
            <p:cNvSpPr/>
            <p:nvPr/>
          </p:nvSpPr>
          <p:spPr>
            <a:xfrm>
              <a:off x="6267485" y="633254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40</a:t>
              </a:r>
              <a:endParaRPr lang="en-CA" sz="32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705842" y="3732579"/>
            <a:ext cx="912731" cy="617663"/>
            <a:chOff x="6249394" y="1327851"/>
            <a:chExt cx="912731" cy="617663"/>
          </a:xfrm>
        </p:grpSpPr>
        <p:sp>
          <p:nvSpPr>
            <p:cNvPr id="22" name="Rounded Rectangle 21"/>
            <p:cNvSpPr/>
            <p:nvPr/>
          </p:nvSpPr>
          <p:spPr>
            <a:xfrm>
              <a:off x="6249394" y="1327851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38"/>
            <p:cNvSpPr/>
            <p:nvPr/>
          </p:nvSpPr>
          <p:spPr>
            <a:xfrm>
              <a:off x="6267485" y="1345942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36</a:t>
              </a:r>
              <a:endParaRPr lang="en-CA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56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9734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4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870023"/>
              </p:ext>
            </p:extLst>
          </p:nvPr>
        </p:nvGraphicFramePr>
        <p:xfrm>
          <a:off x="589547" y="1945941"/>
          <a:ext cx="7375358" cy="3925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8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0318" y="9625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ounded Rectangle 4"/>
          <p:cNvSpPr/>
          <p:nvPr/>
        </p:nvSpPr>
        <p:spPr>
          <a:xfrm>
            <a:off x="272718" y="11149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425118" y="12673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577518" y="14197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729918" y="15721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882318" y="17245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1034718" y="18769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1187118" y="20293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>
            <a:off x="1339518" y="21817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3685670" y="6777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ounded Rectangle 32"/>
          <p:cNvSpPr/>
          <p:nvPr/>
        </p:nvSpPr>
        <p:spPr>
          <a:xfrm>
            <a:off x="3838070" y="8301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ounded Rectangle 33"/>
          <p:cNvSpPr/>
          <p:nvPr/>
        </p:nvSpPr>
        <p:spPr>
          <a:xfrm>
            <a:off x="3990470" y="9825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ounded Rectangle 34"/>
          <p:cNvSpPr/>
          <p:nvPr/>
        </p:nvSpPr>
        <p:spPr>
          <a:xfrm>
            <a:off x="4142870" y="11349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ounded Rectangle 35"/>
          <p:cNvSpPr/>
          <p:nvPr/>
        </p:nvSpPr>
        <p:spPr>
          <a:xfrm>
            <a:off x="4295270" y="12873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ounded Rectangle 36"/>
          <p:cNvSpPr/>
          <p:nvPr/>
        </p:nvSpPr>
        <p:spPr>
          <a:xfrm>
            <a:off x="4736434" y="1800720"/>
            <a:ext cx="1588168" cy="150394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ounded Rectangle 37"/>
          <p:cNvSpPr/>
          <p:nvPr/>
        </p:nvSpPr>
        <p:spPr>
          <a:xfrm>
            <a:off x="4888834" y="1953120"/>
            <a:ext cx="1588168" cy="150394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ounded Rectangle 38"/>
          <p:cNvSpPr/>
          <p:nvPr/>
        </p:nvSpPr>
        <p:spPr>
          <a:xfrm>
            <a:off x="5293883" y="2466467"/>
            <a:ext cx="1588168" cy="15039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ounded Rectangle 39"/>
          <p:cNvSpPr/>
          <p:nvPr/>
        </p:nvSpPr>
        <p:spPr>
          <a:xfrm>
            <a:off x="5446283" y="2618867"/>
            <a:ext cx="1588168" cy="15039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1" name="Group 40"/>
          <p:cNvGrpSpPr/>
          <p:nvPr/>
        </p:nvGrpSpPr>
        <p:grpSpPr>
          <a:xfrm>
            <a:off x="342789" y="4138852"/>
            <a:ext cx="4578127" cy="2129594"/>
            <a:chOff x="4644576" y="0"/>
            <a:chExt cx="863701" cy="2803858"/>
          </a:xfrm>
        </p:grpSpPr>
        <p:sp>
          <p:nvSpPr>
            <p:cNvPr id="42" name="Rounded Rectangle 41"/>
            <p:cNvSpPr/>
            <p:nvPr/>
          </p:nvSpPr>
          <p:spPr>
            <a:xfrm>
              <a:off x="4644576" y="0"/>
              <a:ext cx="863700" cy="280385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4644577" y="721202"/>
              <a:ext cx="863700" cy="1199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A" sz="24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29161" y="4250615"/>
            <a:ext cx="2113455" cy="570737"/>
            <a:chOff x="4730947" y="841979"/>
            <a:chExt cx="690960" cy="845401"/>
          </a:xfrm>
        </p:grpSpPr>
        <p:sp>
          <p:nvSpPr>
            <p:cNvPr id="45" name="Rounded Rectangle 44"/>
            <p:cNvSpPr/>
            <p:nvPr/>
          </p:nvSpPr>
          <p:spPr>
            <a:xfrm>
              <a:off x="4730947" y="841979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6"/>
            <p:cNvSpPr/>
            <p:nvPr/>
          </p:nvSpPr>
          <p:spPr>
            <a:xfrm>
              <a:off x="4751185" y="862217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400" dirty="0" smtClean="0"/>
                <a:t>5 Sites</a:t>
              </a:r>
              <a:endParaRPr lang="en-CA" sz="24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9161" y="4889188"/>
            <a:ext cx="2113455" cy="570737"/>
            <a:chOff x="4730947" y="1817442"/>
            <a:chExt cx="690960" cy="845401"/>
          </a:xfrm>
        </p:grpSpPr>
        <p:sp>
          <p:nvSpPr>
            <p:cNvPr id="48" name="Rounded Rectangle 47"/>
            <p:cNvSpPr/>
            <p:nvPr/>
          </p:nvSpPr>
          <p:spPr>
            <a:xfrm>
              <a:off x="4730947" y="1817442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8"/>
            <p:cNvSpPr/>
            <p:nvPr/>
          </p:nvSpPr>
          <p:spPr>
            <a:xfrm>
              <a:off x="4751185" y="1837680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400" dirty="0" smtClean="0"/>
                <a:t>49 Healthy</a:t>
              </a:r>
              <a:endParaRPr lang="en-CA" sz="2400" kern="12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37177" y="5546005"/>
            <a:ext cx="2113455" cy="570737"/>
            <a:chOff x="4730947" y="841979"/>
            <a:chExt cx="690960" cy="845401"/>
          </a:xfrm>
        </p:grpSpPr>
        <p:sp>
          <p:nvSpPr>
            <p:cNvPr id="54" name="Rounded Rectangle 53"/>
            <p:cNvSpPr/>
            <p:nvPr/>
          </p:nvSpPr>
          <p:spPr>
            <a:xfrm>
              <a:off x="4730947" y="841979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6"/>
            <p:cNvSpPr/>
            <p:nvPr/>
          </p:nvSpPr>
          <p:spPr>
            <a:xfrm>
              <a:off x="4751185" y="862217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400" kern="1200" dirty="0" smtClean="0"/>
                <a:t>46 Patients</a:t>
              </a:r>
              <a:endParaRPr lang="en-CA" sz="2400" kern="1200" dirty="0"/>
            </a:p>
          </p:txBody>
        </p:sp>
      </p:grpSp>
      <p:sp>
        <p:nvSpPr>
          <p:cNvPr id="61" name="Rounded Rectangle 6"/>
          <p:cNvSpPr/>
          <p:nvPr/>
        </p:nvSpPr>
        <p:spPr>
          <a:xfrm>
            <a:off x="5311712" y="3682751"/>
            <a:ext cx="1989650" cy="5434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1760" tIns="83820" rIns="111760" bIns="8382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2400" kern="12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2699116" y="4247506"/>
            <a:ext cx="2113455" cy="570737"/>
            <a:chOff x="4730947" y="1817442"/>
            <a:chExt cx="690960" cy="845401"/>
          </a:xfrm>
        </p:grpSpPr>
        <p:sp>
          <p:nvSpPr>
            <p:cNvPr id="63" name="Rounded Rectangle 62"/>
            <p:cNvSpPr/>
            <p:nvPr/>
          </p:nvSpPr>
          <p:spPr>
            <a:xfrm>
              <a:off x="4730947" y="1817442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8"/>
            <p:cNvSpPr/>
            <p:nvPr/>
          </p:nvSpPr>
          <p:spPr>
            <a:xfrm>
              <a:off x="4751185" y="1837680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000" dirty="0" smtClean="0"/>
                <a:t>4 Runs/Subject</a:t>
              </a:r>
              <a:endParaRPr lang="en-CA" sz="20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707132" y="4904323"/>
            <a:ext cx="2113455" cy="570737"/>
            <a:chOff x="4730947" y="841979"/>
            <a:chExt cx="690960" cy="845401"/>
          </a:xfrm>
        </p:grpSpPr>
        <p:sp>
          <p:nvSpPr>
            <p:cNvPr id="66" name="Rounded Rectangle 65"/>
            <p:cNvSpPr/>
            <p:nvPr/>
          </p:nvSpPr>
          <p:spPr>
            <a:xfrm>
              <a:off x="4730947" y="841979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6"/>
            <p:cNvSpPr/>
            <p:nvPr/>
          </p:nvSpPr>
          <p:spPr>
            <a:xfrm>
              <a:off x="4751185" y="862217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400" dirty="0" smtClean="0"/>
                <a:t>~ 100k Voxels</a:t>
              </a:r>
              <a:endParaRPr lang="en-CA" sz="2400" kern="12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707132" y="5542896"/>
            <a:ext cx="2113455" cy="570737"/>
            <a:chOff x="4730947" y="1817442"/>
            <a:chExt cx="690960" cy="845401"/>
          </a:xfrm>
        </p:grpSpPr>
        <p:sp>
          <p:nvSpPr>
            <p:cNvPr id="69" name="Rounded Rectangle 68"/>
            <p:cNvSpPr/>
            <p:nvPr/>
          </p:nvSpPr>
          <p:spPr>
            <a:xfrm>
              <a:off x="4730947" y="1817442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ounded Rectangle 8"/>
            <p:cNvSpPr/>
            <p:nvPr/>
          </p:nvSpPr>
          <p:spPr>
            <a:xfrm>
              <a:off x="4751185" y="1837680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000" dirty="0" smtClean="0"/>
                <a:t>137 time slices</a:t>
              </a:r>
              <a:endParaRPr lang="en-CA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45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0318" y="9625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ounded Rectangle 4"/>
          <p:cNvSpPr/>
          <p:nvPr/>
        </p:nvSpPr>
        <p:spPr>
          <a:xfrm>
            <a:off x="272718" y="11149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425118" y="12673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577518" y="14197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729918" y="15721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882318" y="17245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1034718" y="18769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1187118" y="20293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>
            <a:off x="1339518" y="21817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ounded Rectangle 22"/>
          <p:cNvSpPr/>
          <p:nvPr/>
        </p:nvSpPr>
        <p:spPr>
          <a:xfrm>
            <a:off x="2919663" y="874295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ounded Rectangle 23"/>
          <p:cNvSpPr/>
          <p:nvPr/>
        </p:nvSpPr>
        <p:spPr>
          <a:xfrm>
            <a:off x="3072063" y="1026695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ounded Rectangle 24"/>
          <p:cNvSpPr/>
          <p:nvPr/>
        </p:nvSpPr>
        <p:spPr>
          <a:xfrm>
            <a:off x="3224463" y="1179095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ounded Rectangle 25"/>
          <p:cNvSpPr/>
          <p:nvPr/>
        </p:nvSpPr>
        <p:spPr>
          <a:xfrm>
            <a:off x="3376863" y="1331495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ounded Rectangle 26"/>
          <p:cNvSpPr/>
          <p:nvPr/>
        </p:nvSpPr>
        <p:spPr>
          <a:xfrm>
            <a:off x="3529263" y="1483895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ounded Rectangle 27"/>
          <p:cNvSpPr/>
          <p:nvPr/>
        </p:nvSpPr>
        <p:spPr>
          <a:xfrm>
            <a:off x="3681663" y="1636295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3834063" y="1788695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ounded Rectangle 29"/>
          <p:cNvSpPr/>
          <p:nvPr/>
        </p:nvSpPr>
        <p:spPr>
          <a:xfrm>
            <a:off x="4527876" y="2662992"/>
            <a:ext cx="1588168" cy="15039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ounded Rectangle 30"/>
          <p:cNvSpPr/>
          <p:nvPr/>
        </p:nvSpPr>
        <p:spPr>
          <a:xfrm>
            <a:off x="4680276" y="2815392"/>
            <a:ext cx="1588168" cy="15039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5706974" y="6777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ounded Rectangle 32"/>
          <p:cNvSpPr/>
          <p:nvPr/>
        </p:nvSpPr>
        <p:spPr>
          <a:xfrm>
            <a:off x="5859374" y="8301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ounded Rectangle 33"/>
          <p:cNvSpPr/>
          <p:nvPr/>
        </p:nvSpPr>
        <p:spPr>
          <a:xfrm>
            <a:off x="6011774" y="9825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ounded Rectangle 34"/>
          <p:cNvSpPr/>
          <p:nvPr/>
        </p:nvSpPr>
        <p:spPr>
          <a:xfrm>
            <a:off x="6164174" y="11349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ounded Rectangle 35"/>
          <p:cNvSpPr/>
          <p:nvPr/>
        </p:nvSpPr>
        <p:spPr>
          <a:xfrm>
            <a:off x="6316574" y="12873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ounded Rectangle 36"/>
          <p:cNvSpPr/>
          <p:nvPr/>
        </p:nvSpPr>
        <p:spPr>
          <a:xfrm>
            <a:off x="6757738" y="1800720"/>
            <a:ext cx="1588168" cy="150394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ounded Rectangle 37"/>
          <p:cNvSpPr/>
          <p:nvPr/>
        </p:nvSpPr>
        <p:spPr>
          <a:xfrm>
            <a:off x="6910138" y="1953120"/>
            <a:ext cx="1588168" cy="150394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ounded Rectangle 38"/>
          <p:cNvSpPr/>
          <p:nvPr/>
        </p:nvSpPr>
        <p:spPr>
          <a:xfrm>
            <a:off x="7315187" y="2466467"/>
            <a:ext cx="1588168" cy="15039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ounded Rectangle 39"/>
          <p:cNvSpPr/>
          <p:nvPr/>
        </p:nvSpPr>
        <p:spPr>
          <a:xfrm>
            <a:off x="7467587" y="2618867"/>
            <a:ext cx="1588168" cy="15039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1" name="Group 40"/>
          <p:cNvGrpSpPr/>
          <p:nvPr/>
        </p:nvGrpSpPr>
        <p:grpSpPr>
          <a:xfrm>
            <a:off x="619518" y="4535906"/>
            <a:ext cx="2300146" cy="1450055"/>
            <a:chOff x="4644576" y="0"/>
            <a:chExt cx="863701" cy="2803858"/>
          </a:xfrm>
        </p:grpSpPr>
        <p:sp>
          <p:nvSpPr>
            <p:cNvPr id="42" name="Rounded Rectangle 41"/>
            <p:cNvSpPr/>
            <p:nvPr/>
          </p:nvSpPr>
          <p:spPr>
            <a:xfrm>
              <a:off x="4644576" y="0"/>
              <a:ext cx="863700" cy="280385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4644577" y="721202"/>
              <a:ext cx="863700" cy="1199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A" sz="24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5889" y="4635637"/>
            <a:ext cx="2113455" cy="570737"/>
            <a:chOff x="4730947" y="841979"/>
            <a:chExt cx="690960" cy="845401"/>
          </a:xfrm>
        </p:grpSpPr>
        <p:sp>
          <p:nvSpPr>
            <p:cNvPr id="45" name="Rounded Rectangle 44"/>
            <p:cNvSpPr/>
            <p:nvPr/>
          </p:nvSpPr>
          <p:spPr>
            <a:xfrm>
              <a:off x="4730947" y="841979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6"/>
            <p:cNvSpPr/>
            <p:nvPr/>
          </p:nvSpPr>
          <p:spPr>
            <a:xfrm>
              <a:off x="4751185" y="862217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400" kern="1200" dirty="0" smtClean="0"/>
                <a:t>49 Healthy</a:t>
              </a:r>
              <a:endParaRPr lang="en-CA" sz="24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5889" y="5274210"/>
            <a:ext cx="2113455" cy="570737"/>
            <a:chOff x="4730947" y="1817442"/>
            <a:chExt cx="690960" cy="845401"/>
          </a:xfrm>
        </p:grpSpPr>
        <p:sp>
          <p:nvSpPr>
            <p:cNvPr id="48" name="Rounded Rectangle 47"/>
            <p:cNvSpPr/>
            <p:nvPr/>
          </p:nvSpPr>
          <p:spPr>
            <a:xfrm>
              <a:off x="4730947" y="1817442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8"/>
            <p:cNvSpPr/>
            <p:nvPr/>
          </p:nvSpPr>
          <p:spPr>
            <a:xfrm>
              <a:off x="4751185" y="1837680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400" dirty="0" smtClean="0"/>
                <a:t>46 Patient</a:t>
              </a:r>
              <a:endParaRPr lang="en-CA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133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55032" y="2803358"/>
            <a:ext cx="409073" cy="40907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1692440" y="2811377"/>
            <a:ext cx="409073" cy="40907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209799" y="2811374"/>
            <a:ext cx="409073" cy="40907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763066" y="2988469"/>
            <a:ext cx="68305" cy="9161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2903561" y="2988463"/>
            <a:ext cx="68305" cy="9161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034525" y="2990850"/>
            <a:ext cx="68305" cy="9161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3272714" y="2805630"/>
            <a:ext cx="409073" cy="40907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11" name="Oval 10"/>
          <p:cNvSpPr/>
          <p:nvPr/>
        </p:nvSpPr>
        <p:spPr>
          <a:xfrm>
            <a:off x="1157304" y="3542612"/>
            <a:ext cx="409073" cy="4090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12" name="Oval 11"/>
          <p:cNvSpPr/>
          <p:nvPr/>
        </p:nvSpPr>
        <p:spPr>
          <a:xfrm>
            <a:off x="1694712" y="3550631"/>
            <a:ext cx="409073" cy="4090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2212071" y="3550628"/>
            <a:ext cx="409073" cy="4090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2765338" y="3727723"/>
            <a:ext cx="68305" cy="91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905833" y="3727717"/>
            <a:ext cx="68305" cy="91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036797" y="3730104"/>
            <a:ext cx="68305" cy="91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274986" y="3544884"/>
            <a:ext cx="409073" cy="4090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078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390190" y="2156801"/>
            <a:ext cx="1371600" cy="745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Subject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63983"/>
              </p:ext>
            </p:extLst>
          </p:nvPr>
        </p:nvGraphicFramePr>
        <p:xfrm>
          <a:off x="2441074" y="1415121"/>
          <a:ext cx="21309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378"/>
                <a:gridCol w="58954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Healthy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0.51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Schizophrenic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0.49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28565"/>
              </p:ext>
            </p:extLst>
          </p:nvPr>
        </p:nvGraphicFramePr>
        <p:xfrm>
          <a:off x="499982" y="4272995"/>
          <a:ext cx="2868862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157"/>
                <a:gridCol w="938463"/>
                <a:gridCol w="854242"/>
              </a:tblGrid>
              <a:tr h="343123">
                <a:tc>
                  <a:txBody>
                    <a:bodyPr/>
                    <a:lstStyle/>
                    <a:p>
                      <a:r>
                        <a:rPr lang="en-CA" dirty="0" smtClean="0"/>
                        <a:t>CPD for Test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Healthy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 smtClean="0"/>
                        <a:t>Schizo</a:t>
                      </a:r>
                      <a:r>
                        <a:rPr lang="en-CA" dirty="0" smtClean="0"/>
                        <a:t>.</a:t>
                      </a:r>
                    </a:p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0.43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0.76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Negative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0.57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0.24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826127" y="3292643"/>
            <a:ext cx="1371600" cy="745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1</a:t>
            </a:r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3886200" y="4267201"/>
            <a:ext cx="1371600" cy="745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2</a:t>
            </a:r>
            <a:endParaRPr lang="en-CA" dirty="0"/>
          </a:p>
        </p:txBody>
      </p:sp>
      <p:sp>
        <p:nvSpPr>
          <p:cNvPr id="10" name="Oval 9"/>
          <p:cNvSpPr/>
          <p:nvPr/>
        </p:nvSpPr>
        <p:spPr>
          <a:xfrm>
            <a:off x="5761790" y="4267201"/>
            <a:ext cx="1371600" cy="745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3</a:t>
            </a:r>
            <a:endParaRPr lang="en-CA" dirty="0"/>
          </a:p>
        </p:txBody>
      </p:sp>
      <p:sp>
        <p:nvSpPr>
          <p:cNvPr id="11" name="Oval 10"/>
          <p:cNvSpPr/>
          <p:nvPr/>
        </p:nvSpPr>
        <p:spPr>
          <a:xfrm>
            <a:off x="7323220" y="3665622"/>
            <a:ext cx="1371600" cy="745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4</a:t>
            </a:r>
            <a:endParaRPr lang="en-CA" dirty="0"/>
          </a:p>
        </p:txBody>
      </p:sp>
      <p:cxnSp>
        <p:nvCxnSpPr>
          <p:cNvPr id="13" name="Straight Arrow Connector 12"/>
          <p:cNvCxnSpPr>
            <a:endCxn id="8" idx="7"/>
          </p:cNvCxnSpPr>
          <p:nvPr/>
        </p:nvCxnSpPr>
        <p:spPr>
          <a:xfrm flipH="1">
            <a:off x="2996861" y="2683042"/>
            <a:ext cx="1393329" cy="7188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4572000" y="2939376"/>
            <a:ext cx="335546" cy="1327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34264" y="2902759"/>
            <a:ext cx="847555" cy="1401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>
            <a:off x="5748923" y="2683042"/>
            <a:ext cx="1775163" cy="1091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7387</TotalTime>
  <Words>294</Words>
  <Application>Microsoft Office PowerPoint</Application>
  <PresentationFormat>Widescreen</PresentationFormat>
  <Paragraphs>155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Shashindra</dc:creator>
  <cp:lastModifiedBy>Shashindra</cp:lastModifiedBy>
  <cp:revision>24</cp:revision>
  <dcterms:created xsi:type="dcterms:W3CDTF">2016-04-01T20:42:27Z</dcterms:created>
  <dcterms:modified xsi:type="dcterms:W3CDTF">2016-04-13T20:19:53Z</dcterms:modified>
</cp:coreProperties>
</file>