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4EBBF1E6-FA78-4568-821B-B82465F0312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5728F56-3914-492E-9FC1-081F937CEA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8FAF2859-C97C-4222-A888-07675CEB17C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05C8CF1-63A1-4738-A04D-4A3146BD918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2661482F-2ACB-44F9-9CDA-DDD572C4D89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4E13846-5FEE-4A19-BEDA-C78A363D0D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Warren Wolf Algorithm</a:t>
            </a:r>
            <a:br/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User Guide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8b8b8b"/>
                </a:solidFill>
                <a:latin typeface="Calibri"/>
              </a:rPr>
              <a:t>Updated 2024-04-19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C17DE360-539E-421F-BF6B-C432207A0F4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A6D958E-8F85-464B-8717-1800E6E12D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360000" y="3780000"/>
            <a:ext cx="8640000" cy="16200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360000" y="2817720"/>
            <a:ext cx="86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Sections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Processing GPS Data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Filter and Rarify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Cluster Generation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Merging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Location file processing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FFFC744C-4FF2-4793-AC0B-86DF4A9159C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D0BF92E-3763-48EC-98B7-376027E61E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6300000" y="1620000"/>
            <a:ext cx="19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Collar Cleaning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User Guide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6300000" y="281772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Warren Wolf Algorithm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User Guide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6300000" y="396000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Cluster Processing</a:t>
            </a:r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latin typeface="Arial"/>
              </a:rPr>
              <a:t>User Guide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4000" spc="-1" strike="noStrike" cap="all">
                <a:solidFill>
                  <a:srgbClr val="000000"/>
                </a:solidFill>
                <a:latin typeface="Calibri"/>
              </a:rPr>
              <a:t>3. Cluster generation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722160" y="2514600"/>
            <a:ext cx="7772040" cy="1891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Cluster generation takes an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_analysis file   and   produces a  –mikeclusters2 file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Program: Warren_wolf_algorithm.py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757C1B5-001C-4E43-A46B-E8135DD86BE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D5FB5A1-5A37-49C0-8EFD-97943D8898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Cluster Generation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Overview of Cluster Analysis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MC vs MC2 files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Execution times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Run on separate cores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Temporary folders can be used to run multiple instances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3E5D26D6-433D-4C26-B824-D4ECB07BFD5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C5496BAC-A7AD-4A34-A499-719BD9E377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Running Program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Copy program to folder containing “_analysis” files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Open program with IDLE or any program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Run Module to start program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Save python output log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7865FA9A-D8BD-43D8-88AD-FA37CCD2081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D7C2CAF-9AF9-4214-9A0F-E511CA2769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237372</TotalTime>
  <Application>LibreOffice/7.2.5.2$Windows_X86_64 LibreOffice_project/499f9727c189e6ef3471021d6132d4c694f357e5</Application>
  <AppVersion>15.0000</AppVersion>
  <Words>5872</Words>
  <Paragraphs>1587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johnpr</dc:creator>
  <dc:description/>
  <dc:language>en-CA</dc:language>
  <cp:lastModifiedBy/>
  <cp:lastPrinted>2021-09-19T04:09:14Z</cp:lastPrinted>
  <dcterms:modified xsi:type="dcterms:W3CDTF">2024-04-22T14:43:24Z</dcterms:modified>
  <cp:revision>211</cp:revision>
  <dc:subject/>
  <dc:title>Wolf Programming Plan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111</vt:i4>
  </property>
</Properties>
</file>