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61" r:id="rId5"/>
    <p:sldId id="258" r:id="rId6"/>
    <p:sldId id="259" r:id="rId7"/>
    <p:sldId id="260" r:id="rId8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0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heme" Target="theme/theme1.xml"/><Relationship Id="rId5" Type="http://schemas.openxmlformats.org/officeDocument/2006/relationships/slide" Target="slides/slide2.xml"/><Relationship Id="rId1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CA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4EBBF1E6-FA78-4568-821B-B82465F03129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5728F56-3914-492E-9FC1-081F937CEA9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8FAF2859-C97C-4222-A888-07675CEB17C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705C8CF1-63A1-4738-A04D-4A3146BD918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4000" b="1" strike="noStrike" cap="all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US" sz="2000" b="0" strike="noStrike" spc="-1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2661482F-2ACB-44F9-9CDA-DDD572C4D89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4E13846-5FEE-4A19-BEDA-C78A363D0DF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Warren Wolf Algorithm</a:t>
            </a:r>
            <a:br/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User Guide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C17DE360-539E-421F-BF6B-C432207A0F4E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5A6D958E-8F85-464B-8717-1800E6E12D3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37094C-3336-41BF-F0E3-71CEB213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29" name="Rectangle 128"/>
          <p:cNvSpPr/>
          <p:nvPr/>
        </p:nvSpPr>
        <p:spPr>
          <a:xfrm>
            <a:off x="360000" y="3780000"/>
            <a:ext cx="8640000" cy="1620000"/>
          </a:xfrm>
          <a:prstGeom prst="rect">
            <a:avLst/>
          </a:prstGeom>
          <a:solidFill>
            <a:srgbClr val="3465A4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0" name="Rectangle 129"/>
          <p:cNvSpPr/>
          <p:nvPr/>
        </p:nvSpPr>
        <p:spPr>
          <a:xfrm>
            <a:off x="360000" y="1260000"/>
            <a:ext cx="8640000" cy="126000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1" name="Rectangle 130"/>
          <p:cNvSpPr/>
          <p:nvPr/>
        </p:nvSpPr>
        <p:spPr>
          <a:xfrm>
            <a:off x="360000" y="2817720"/>
            <a:ext cx="8640000" cy="72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CA"/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Sections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87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Processing GPS Data 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Filter, Clean and Rarify Data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Cluster Generation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Merging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lang="en-CA" sz="3200" b="0" strike="noStrike" spc="-1" dirty="0">
                <a:solidFill>
                  <a:srgbClr val="000000"/>
                </a:solidFill>
                <a:latin typeface="Calibri"/>
              </a:rPr>
              <a:t>Matching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FFFC744C-4FF2-4793-AC0B-86DF4A9159C4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D0BF92E-3763-48EC-98B7-376027E61E08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6300000" y="1620000"/>
            <a:ext cx="198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Collar Cleaning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300000" y="281772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Warren Wolf Algorithm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300000" y="3960000"/>
            <a:ext cx="27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CA" sz="1800" b="0" strike="noStrike" spc="-1">
                <a:latin typeface="Arial"/>
              </a:rPr>
              <a:t>Cluster Processing</a:t>
            </a:r>
          </a:p>
          <a:p>
            <a:r>
              <a:rPr lang="en-CA" sz="1800" b="0" strike="noStrike" spc="-1">
                <a:latin typeface="Arial"/>
              </a:rPr>
              <a:t>User Guide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CA" sz="4000" b="1" strike="noStrike" cap="all" spc="-1">
                <a:solidFill>
                  <a:srgbClr val="000000"/>
                </a:solidFill>
                <a:latin typeface="Calibri"/>
              </a:rPr>
              <a:t>3. Cluster generation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722160" y="2514600"/>
            <a:ext cx="7772040" cy="18918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>
                <a:solidFill>
                  <a:srgbClr val="8B8B8B"/>
                </a:solidFill>
                <a:latin typeface="Calibri"/>
              </a:rPr>
              <a:t>Cluster generation takes an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>
                <a:solidFill>
                  <a:srgbClr val="8B8B8B"/>
                </a:solidFill>
                <a:latin typeface="Calibri"/>
              </a:rPr>
              <a:t> _analysis file   and   produces a  –mikeclusters2 file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en-CA" sz="2000" b="0" strike="noStrike" spc="-1">
                <a:solidFill>
                  <a:srgbClr val="8B8B8B"/>
                </a:solidFill>
                <a:latin typeface="Calibri"/>
              </a:rPr>
              <a:t>Program: Warren_wolf_algorithm.py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D757C1B5-001C-4E43-A46B-E8135DD86BE5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4D5FB5A1-5A37-49C0-8EFD-97943D88981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Cluster Generation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Overview of Cluster Analysis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MC vs MC2 files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Execution times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Run on separate cores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CA" sz="2800" b="0" strike="noStrike" spc="-1">
                <a:solidFill>
                  <a:srgbClr val="000000"/>
                </a:solidFill>
                <a:latin typeface="Calibri"/>
              </a:rPr>
              <a:t>Temporary folders can be used to run multiple instances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3E5D26D6-433D-4C26-B824-D4ECB07BFD52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C5496BAC-A7AD-4A34-A499-719BD9E3777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CA" sz="4400" b="0" strike="noStrike" spc="-1">
                <a:solidFill>
                  <a:srgbClr val="000000"/>
                </a:solidFill>
                <a:latin typeface="Calibri"/>
              </a:rPr>
              <a:t>Running Program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33520" y="1295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Copy program to folder containing “_analysis” files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Open program with IDLE or any program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Run Module to start program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CA" sz="3200" b="0" strike="noStrike" spc="-1">
                <a:solidFill>
                  <a:srgbClr val="000000"/>
                </a:solidFill>
                <a:latin typeface="Calibri"/>
              </a:rPr>
              <a:t>Save python output log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fld id="{7865FA9A-D8BD-43D8-88AD-FA37CCD2081C}" type="datetime1">
              <a:rPr lang="en-US" sz="1200" b="0" strike="noStrike" spc="-1">
                <a:solidFill>
                  <a:srgbClr val="8B8B8B"/>
                </a:solidFill>
                <a:latin typeface="Calibri"/>
              </a:rPr>
              <a:t>4/22/2024</a:t>
            </a:fld>
            <a:endParaRPr lang="en-CA" sz="1200" b="0" strike="noStrike" spc="-1"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CA" sz="2400" b="0" strike="noStrike" spc="-1"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buNone/>
            </a:pPr>
            <a:fld id="{8D7C2CAF-9AF9-4214-9A0F-E511CA2769D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CA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237770</TotalTime>
  <Words>122</Words>
  <Application>Microsoft Office PowerPoint</Application>
  <PresentationFormat>On-screen Show (4:3)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Warren Wolf Algorithm User Guide</vt:lpstr>
      <vt:lpstr>Sections</vt:lpstr>
      <vt:lpstr>3. Cluster generation</vt:lpstr>
      <vt:lpstr>Cluster Generation</vt:lpstr>
      <vt:lpstr>Running 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Wolf Programming Plan</dc:title>
  <dc:subject/>
  <dc:creator>johnpr</dc:creator>
  <dc:description/>
  <cp:lastModifiedBy>John Prokopenko</cp:lastModifiedBy>
  <cp:revision>214</cp:revision>
  <cp:lastPrinted>2021-09-19T04:09:14Z</cp:lastPrinted>
  <dcterms:created xsi:type="dcterms:W3CDTF">2006-08-16T00:00:00Z</dcterms:created>
  <dcterms:modified xsi:type="dcterms:W3CDTF">2024-04-23T03:31:03Z</dcterms:modified>
  <dc:language>en-CA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111</vt:i4>
  </property>
</Properties>
</file>