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0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7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90A0-01FC-4B63-9440-CFD919D9BF4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F8BD-6DD0-466F-B9F3-403EB0C6B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Saving User Modifications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3. Select the user mod file you want to load</a:t>
            </a:r>
            <a:endParaRPr lang="en-US" sz="35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57200" y="2728332"/>
            <a:ext cx="2286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4. Press “Load User </a:t>
            </a:r>
            <a:r>
              <a:rPr lang="en-US" sz="3500" dirty="0" err="1" smtClean="0"/>
              <a:t>Modificaitons</a:t>
            </a:r>
            <a:r>
              <a:rPr lang="en-US" sz="3500" dirty="0" smtClean="0"/>
              <a:t>”</a:t>
            </a:r>
            <a:endParaRPr lang="en-US" sz="35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685693" y="3551664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 smtClean="0"/>
              <a:t>5. Return to the main tab, user mods should have uploaded into the modification grid</a:t>
            </a:r>
            <a:endParaRPr lang="en-US" sz="3500" dirty="0"/>
          </a:p>
        </p:txBody>
      </p:sp>
      <p:sp>
        <p:nvSpPr>
          <p:cNvPr id="7" name="Oval 6"/>
          <p:cNvSpPr/>
          <p:nvPr/>
        </p:nvSpPr>
        <p:spPr>
          <a:xfrm>
            <a:off x="457200" y="2057400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19800" y="3573780"/>
            <a:ext cx="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72200" y="361324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modifications load from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5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Locating User Modifications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75371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User Modifications Saved w/in </a:t>
            </a:r>
            <a:r>
              <a:rPr lang="en-US" sz="2200" dirty="0" err="1" smtClean="0">
                <a:solidFill>
                  <a:srgbClr val="FF0000"/>
                </a:solidFill>
              </a:rPr>
              <a:t>Tomahaq</a:t>
            </a:r>
            <a:r>
              <a:rPr lang="en-US" sz="2200" dirty="0" smtClean="0">
                <a:solidFill>
                  <a:srgbClr val="FF0000"/>
                </a:solidFill>
              </a:rPr>
              <a:t> Companion Program folder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092939" cy="155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916666" cy="23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29200"/>
            <a:ext cx="5962650" cy="157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rved Left Arrow 3"/>
          <p:cNvSpPr/>
          <p:nvPr/>
        </p:nvSpPr>
        <p:spPr>
          <a:xfrm rot="19220087">
            <a:off x="6445080" y="1353654"/>
            <a:ext cx="685800" cy="205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9220087">
            <a:off x="7777437" y="4060122"/>
            <a:ext cx="685800" cy="1539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3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Modification files are a simple .csv file and can be edited or created outside of </a:t>
            </a:r>
            <a:r>
              <a:rPr lang="en-US" dirty="0" err="1" smtClean="0"/>
              <a:t>Tomahaq</a:t>
            </a:r>
            <a:r>
              <a:rPr lang="en-US" dirty="0" smtClean="0"/>
              <a:t> Companion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3048000"/>
            <a:ext cx="58578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76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Open TomahaqCompanion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23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Select User Modifications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7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Select “Advanced Parameters”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958898" y="2064834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7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4. Name your modification file</a:t>
            </a:r>
            <a:endParaRPr lang="en-US" sz="3500" dirty="0"/>
          </a:p>
        </p:txBody>
      </p:sp>
      <p:sp>
        <p:nvSpPr>
          <p:cNvPr id="4" name="Oval 3"/>
          <p:cNvSpPr/>
          <p:nvPr/>
        </p:nvSpPr>
        <p:spPr>
          <a:xfrm>
            <a:off x="533400" y="2438400"/>
            <a:ext cx="1219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5. Select “Export Current </a:t>
            </a:r>
            <a:r>
              <a:rPr lang="en-US" sz="3500" dirty="0" err="1" smtClean="0"/>
              <a:t>Modificaitons</a:t>
            </a:r>
            <a:r>
              <a:rPr lang="en-US" sz="3500" dirty="0" smtClean="0"/>
              <a:t>”</a:t>
            </a:r>
            <a:endParaRPr lang="en-US" sz="3500" dirty="0"/>
          </a:p>
        </p:txBody>
      </p:sp>
      <p:sp>
        <p:nvSpPr>
          <p:cNvPr id="4" name="Oval 3"/>
          <p:cNvSpPr/>
          <p:nvPr/>
        </p:nvSpPr>
        <p:spPr>
          <a:xfrm>
            <a:off x="1676400" y="243840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46302" y="2841702"/>
            <a:ext cx="1295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45780" y="2657036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file will appear in the list and will be saved for the next time you use TomahaqCompanion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Loading User Modifications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1. Open </a:t>
            </a:r>
            <a:r>
              <a:rPr lang="en-US" sz="3500" dirty="0" err="1" smtClean="0"/>
              <a:t>Tomahaq</a:t>
            </a:r>
            <a:r>
              <a:rPr lang="en-US" sz="3500" dirty="0" smtClean="0"/>
              <a:t> Companion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8602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9480"/>
            <a:ext cx="8229600" cy="38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Select “Advanced Parameters”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8898" y="2064834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137</Words>
  <Application>Microsoft Office PowerPoint</Application>
  <PresentationFormat>On-screen Show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Saving User Modifications</vt:lpstr>
      <vt:lpstr>1. Open TomahaqCompanion</vt:lpstr>
      <vt:lpstr>2. Select User Modifications</vt:lpstr>
      <vt:lpstr>3. Select “Advanced Parameters”</vt:lpstr>
      <vt:lpstr>4. Name your modification file</vt:lpstr>
      <vt:lpstr>5. Select “Export Current Modificaitons”</vt:lpstr>
      <vt:lpstr>Loading User Modifications</vt:lpstr>
      <vt:lpstr>1. Open Tomahaq Companion</vt:lpstr>
      <vt:lpstr>2. Select “Advanced Parameters”</vt:lpstr>
      <vt:lpstr>3. Select the user mod file you want to load</vt:lpstr>
      <vt:lpstr>4. Press “Load User Modificaitons”</vt:lpstr>
      <vt:lpstr>5. Return to the main tab, user mods should have uploaded into the modification grid</vt:lpstr>
      <vt:lpstr>Locating User Modifications</vt:lpstr>
      <vt:lpstr>User Modifications Saved w/in Tomahaq Companion Program folder</vt:lpstr>
      <vt:lpstr>Modification files are a simple .csv file and can be edited or created outside of Tomahaq Companion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User Modifications</dc:title>
  <dc:creator>Rose, Chris {GROP~South San Francisco}</dc:creator>
  <cp:lastModifiedBy>Rose, Chris {GROP~South San Francisco}</cp:lastModifiedBy>
  <cp:revision>2</cp:revision>
  <dcterms:created xsi:type="dcterms:W3CDTF">2018-03-19T21:12:23Z</dcterms:created>
  <dcterms:modified xsi:type="dcterms:W3CDTF">2018-03-19T21:26:35Z</dcterms:modified>
</cp:coreProperties>
</file>