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2E5F7-9ED4-4933-9A6F-F9C793A0D48E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D7A3C37-4B43-40BF-9528-4C8483A26733}">
      <dgm:prSet/>
      <dgm:spPr/>
      <dgm:t>
        <a:bodyPr/>
        <a:lstStyle/>
        <a:p>
          <a:r>
            <a:rPr lang="en-GB"/>
            <a:t>INTERNET OF THINGS(IOT):</a:t>
          </a:r>
          <a:endParaRPr lang="en-US"/>
        </a:p>
      </dgm:t>
    </dgm:pt>
    <dgm:pt modelId="{BBEB9289-4F2F-48B0-A9E4-AAB9ADD349F3}" type="parTrans" cxnId="{0602E4CC-36DE-4EA1-AE55-935E6A803190}">
      <dgm:prSet/>
      <dgm:spPr/>
      <dgm:t>
        <a:bodyPr/>
        <a:lstStyle/>
        <a:p>
          <a:endParaRPr lang="en-US"/>
        </a:p>
      </dgm:t>
    </dgm:pt>
    <dgm:pt modelId="{1A087BE7-32ED-4904-85E0-A8401B851667}" type="sibTrans" cxnId="{0602E4CC-36DE-4EA1-AE55-935E6A803190}">
      <dgm:prSet/>
      <dgm:spPr/>
      <dgm:t>
        <a:bodyPr/>
        <a:lstStyle/>
        <a:p>
          <a:endParaRPr lang="en-US"/>
        </a:p>
      </dgm:t>
    </dgm:pt>
    <dgm:pt modelId="{875AAE95-A61C-4DDB-B2EB-8DBF43959D35}">
      <dgm:prSet/>
      <dgm:spPr/>
      <dgm:t>
        <a:bodyPr/>
        <a:lstStyle/>
        <a:p>
          <a:r>
            <a:rPr lang="en-GB"/>
            <a:t>NETWORK OF PHYSICAL OBJECTS.</a:t>
          </a:r>
          <a:endParaRPr lang="en-US"/>
        </a:p>
      </dgm:t>
    </dgm:pt>
    <dgm:pt modelId="{6C081D29-960D-4459-A5C8-2FF7EF9BA96C}" type="parTrans" cxnId="{CCAD2FF9-1BA1-498F-9F42-3E70E5AD95AF}">
      <dgm:prSet/>
      <dgm:spPr/>
      <dgm:t>
        <a:bodyPr/>
        <a:lstStyle/>
        <a:p>
          <a:endParaRPr lang="en-US"/>
        </a:p>
      </dgm:t>
    </dgm:pt>
    <dgm:pt modelId="{6EB48E7F-F838-496E-B232-A4E947D8EA80}" type="sibTrans" cxnId="{CCAD2FF9-1BA1-498F-9F42-3E70E5AD95AF}">
      <dgm:prSet/>
      <dgm:spPr/>
      <dgm:t>
        <a:bodyPr/>
        <a:lstStyle/>
        <a:p>
          <a:endParaRPr lang="en-US"/>
        </a:p>
      </dgm:t>
    </dgm:pt>
    <dgm:pt modelId="{AA92147A-7FDB-4AC5-87A9-4EED31BA0353}">
      <dgm:prSet/>
      <dgm:spPr/>
      <dgm:t>
        <a:bodyPr/>
        <a:lstStyle/>
        <a:p>
          <a:r>
            <a:rPr lang="en-GB"/>
            <a:t>EMBEDDED WITH ELECTRONICS,SOFTWARE SENSORS.</a:t>
          </a:r>
          <a:endParaRPr lang="en-US"/>
        </a:p>
      </dgm:t>
    </dgm:pt>
    <dgm:pt modelId="{73B8617C-05E3-4917-8F54-6A4B44F8066D}" type="parTrans" cxnId="{252124F8-C340-44A8-B843-35C23E8EDA75}">
      <dgm:prSet/>
      <dgm:spPr/>
      <dgm:t>
        <a:bodyPr/>
        <a:lstStyle/>
        <a:p>
          <a:endParaRPr lang="en-US"/>
        </a:p>
      </dgm:t>
    </dgm:pt>
    <dgm:pt modelId="{FEDEFF85-9DE7-4727-934C-712268FE71D6}" type="sibTrans" cxnId="{252124F8-C340-44A8-B843-35C23E8EDA75}">
      <dgm:prSet/>
      <dgm:spPr/>
      <dgm:t>
        <a:bodyPr/>
        <a:lstStyle/>
        <a:p>
          <a:endParaRPr lang="en-US"/>
        </a:p>
      </dgm:t>
    </dgm:pt>
    <dgm:pt modelId="{DEF55CCB-FD29-4D31-B7F5-6186AAE2632A}">
      <dgm:prSet/>
      <dgm:spPr/>
      <dgm:t>
        <a:bodyPr/>
        <a:lstStyle/>
        <a:p>
          <a:r>
            <a:rPr lang="en-US" dirty="0"/>
            <a:t>ALLOWS OBJECTS TO BE SENSED AND CONTROLLED REMOTE ACROSS EXISTING NETWORK INFRASTRUCTURE. </a:t>
          </a:r>
        </a:p>
      </dgm:t>
    </dgm:pt>
    <dgm:pt modelId="{1A37157D-7549-41FF-A89F-BD85E3F840D2}" type="parTrans" cxnId="{2CDEA2E4-1A23-4F14-9EC6-BC2A4EBC8E04}">
      <dgm:prSet/>
      <dgm:spPr/>
      <dgm:t>
        <a:bodyPr/>
        <a:lstStyle/>
        <a:p>
          <a:endParaRPr lang="en-US"/>
        </a:p>
      </dgm:t>
    </dgm:pt>
    <dgm:pt modelId="{936F4123-07BE-465C-A756-8DA37C20FA65}" type="sibTrans" cxnId="{2CDEA2E4-1A23-4F14-9EC6-BC2A4EBC8E04}">
      <dgm:prSet/>
      <dgm:spPr/>
      <dgm:t>
        <a:bodyPr/>
        <a:lstStyle/>
        <a:p>
          <a:endParaRPr lang="en-US"/>
        </a:p>
      </dgm:t>
    </dgm:pt>
    <dgm:pt modelId="{F4EF06D5-82CB-4613-8D6E-625BF51790DD}">
      <dgm:prSet/>
      <dgm:spPr/>
      <dgm:t>
        <a:bodyPr/>
        <a:lstStyle/>
        <a:p>
          <a:r>
            <a:rPr lang="en-US"/>
            <a:t>IMPROVED EFFICIENCY ACCURACY AND ECONOMIC BENEFIT. </a:t>
          </a:r>
        </a:p>
      </dgm:t>
    </dgm:pt>
    <dgm:pt modelId="{439539B2-345B-40C2-B8F7-995AC94992CF}" type="parTrans" cxnId="{D1391F4A-BD20-49C1-AE8D-4703F8C67EEE}">
      <dgm:prSet/>
      <dgm:spPr/>
      <dgm:t>
        <a:bodyPr/>
        <a:lstStyle/>
        <a:p>
          <a:endParaRPr lang="en-US"/>
        </a:p>
      </dgm:t>
    </dgm:pt>
    <dgm:pt modelId="{1085C66A-6283-444B-A992-0B7932073F48}" type="sibTrans" cxnId="{D1391F4A-BD20-49C1-AE8D-4703F8C67EEE}">
      <dgm:prSet/>
      <dgm:spPr/>
      <dgm:t>
        <a:bodyPr/>
        <a:lstStyle/>
        <a:p>
          <a:endParaRPr lang="en-US"/>
        </a:p>
      </dgm:t>
    </dgm:pt>
    <dgm:pt modelId="{4F94266F-9513-4F9E-97F6-C2871CD9C08F}">
      <dgm:prSet/>
      <dgm:spPr/>
      <dgm:t>
        <a:bodyPr/>
        <a:lstStyle/>
        <a:p>
          <a:r>
            <a:rPr lang="en-US"/>
            <a:t>ACCESS CONTROL:</a:t>
          </a:r>
        </a:p>
      </dgm:t>
    </dgm:pt>
    <dgm:pt modelId="{57476FBA-6E8E-4951-A1BA-0C2ABE6F2790}" type="parTrans" cxnId="{E812AB1A-45B2-44F8-9A4B-7248FF5D2688}">
      <dgm:prSet/>
      <dgm:spPr/>
      <dgm:t>
        <a:bodyPr/>
        <a:lstStyle/>
        <a:p>
          <a:endParaRPr lang="en-US"/>
        </a:p>
      </dgm:t>
    </dgm:pt>
    <dgm:pt modelId="{B08B14BF-DF04-483A-B463-152BB7177723}" type="sibTrans" cxnId="{E812AB1A-45B2-44F8-9A4B-7248FF5D2688}">
      <dgm:prSet/>
      <dgm:spPr/>
      <dgm:t>
        <a:bodyPr/>
        <a:lstStyle/>
        <a:p>
          <a:endParaRPr lang="en-US"/>
        </a:p>
      </dgm:t>
    </dgm:pt>
    <dgm:pt modelId="{BCDD2AC8-A544-4BCA-B29E-BE3446877A62}">
      <dgm:prSet/>
      <dgm:spPr/>
      <dgm:t>
        <a:bodyPr/>
        <a:lstStyle/>
        <a:p>
          <a:r>
            <a:rPr lang="en-US"/>
            <a:t>AUTHENTICATION AND AUTHORIZATION.</a:t>
          </a:r>
        </a:p>
      </dgm:t>
    </dgm:pt>
    <dgm:pt modelId="{5A85B7E7-7A96-4C38-B3FE-4A9026FE80B6}" type="parTrans" cxnId="{C95A07C9-A5DC-4D19-9EE9-3B4E895353AC}">
      <dgm:prSet/>
      <dgm:spPr/>
      <dgm:t>
        <a:bodyPr/>
        <a:lstStyle/>
        <a:p>
          <a:endParaRPr lang="en-US"/>
        </a:p>
      </dgm:t>
    </dgm:pt>
    <dgm:pt modelId="{BA6F0A7A-891B-4F29-9DE0-BDBD9E59018D}" type="sibTrans" cxnId="{C95A07C9-A5DC-4D19-9EE9-3B4E895353AC}">
      <dgm:prSet/>
      <dgm:spPr/>
      <dgm:t>
        <a:bodyPr/>
        <a:lstStyle/>
        <a:p>
          <a:endParaRPr lang="en-US"/>
        </a:p>
      </dgm:t>
    </dgm:pt>
    <dgm:pt modelId="{E7566047-99CD-44AB-8A25-E27A58CDC68C}">
      <dgm:prSet/>
      <dgm:spPr/>
      <dgm:t>
        <a:bodyPr/>
        <a:lstStyle/>
        <a:p>
          <a:r>
            <a:rPr lang="en-US"/>
            <a:t>LIMIT ACCESS BASED ON USER.</a:t>
          </a:r>
        </a:p>
      </dgm:t>
    </dgm:pt>
    <dgm:pt modelId="{C8968E01-2C21-4527-BFE8-EC6BCB87A102}" type="parTrans" cxnId="{C50A6F36-6DCE-4C15-99D4-18426CC7A83D}">
      <dgm:prSet/>
      <dgm:spPr/>
      <dgm:t>
        <a:bodyPr/>
        <a:lstStyle/>
        <a:p>
          <a:endParaRPr lang="en-US"/>
        </a:p>
      </dgm:t>
    </dgm:pt>
    <dgm:pt modelId="{E5DDA402-ED65-44AF-B59F-A46546DAEB8E}" type="sibTrans" cxnId="{C50A6F36-6DCE-4C15-99D4-18426CC7A83D}">
      <dgm:prSet/>
      <dgm:spPr/>
      <dgm:t>
        <a:bodyPr/>
        <a:lstStyle/>
        <a:p>
          <a:endParaRPr lang="en-US"/>
        </a:p>
      </dgm:t>
    </dgm:pt>
    <dgm:pt modelId="{876A73F1-7A8D-45CC-B605-3A2B8E6091E1}">
      <dgm:prSet/>
      <dgm:spPr/>
      <dgm:t>
        <a:bodyPr/>
        <a:lstStyle/>
        <a:p>
          <a:r>
            <a:rPr lang="en-US"/>
            <a:t>SELECTIVE DATA SHARING.</a:t>
          </a:r>
        </a:p>
      </dgm:t>
    </dgm:pt>
    <dgm:pt modelId="{AD4AE390-1644-4A5C-8DE9-38838534963D}" type="parTrans" cxnId="{B3D982B9-EF1B-45C4-8C82-FCD6E78BE08F}">
      <dgm:prSet/>
      <dgm:spPr/>
      <dgm:t>
        <a:bodyPr/>
        <a:lstStyle/>
        <a:p>
          <a:endParaRPr lang="en-US"/>
        </a:p>
      </dgm:t>
    </dgm:pt>
    <dgm:pt modelId="{4992C104-EF8D-40E9-82EF-0277093B7121}" type="sibTrans" cxnId="{B3D982B9-EF1B-45C4-8C82-FCD6E78BE08F}">
      <dgm:prSet/>
      <dgm:spPr/>
      <dgm:t>
        <a:bodyPr/>
        <a:lstStyle/>
        <a:p>
          <a:endParaRPr lang="en-US"/>
        </a:p>
      </dgm:t>
    </dgm:pt>
    <dgm:pt modelId="{53236B79-E907-4E45-B8C5-6101251AFF1F}">
      <dgm:prSet/>
      <dgm:spPr/>
      <dgm:t>
        <a:bodyPr/>
        <a:lstStyle/>
        <a:p>
          <a:r>
            <a:rPr lang="en-US"/>
            <a:t>PREDICTIVE MAINTAENECE AND PROTECTION OF SENSITIVE DATA.</a:t>
          </a:r>
        </a:p>
      </dgm:t>
    </dgm:pt>
    <dgm:pt modelId="{5331BAE9-9B1D-40A9-9815-85B8ED4E2453}" type="parTrans" cxnId="{B40B150E-E066-4E2C-8418-5C304E27BBD4}">
      <dgm:prSet/>
      <dgm:spPr/>
      <dgm:t>
        <a:bodyPr/>
        <a:lstStyle/>
        <a:p>
          <a:endParaRPr lang="en-US"/>
        </a:p>
      </dgm:t>
    </dgm:pt>
    <dgm:pt modelId="{48BBACBE-36FC-408B-AF86-A1529CB7F2B4}" type="sibTrans" cxnId="{B40B150E-E066-4E2C-8418-5C304E27BBD4}">
      <dgm:prSet/>
      <dgm:spPr/>
      <dgm:t>
        <a:bodyPr/>
        <a:lstStyle/>
        <a:p>
          <a:endParaRPr lang="en-US"/>
        </a:p>
      </dgm:t>
    </dgm:pt>
    <dgm:pt modelId="{65D6A409-530C-4519-9D97-627ADC5486E1}" type="pres">
      <dgm:prSet presAssocID="{3EF2E5F7-9ED4-4933-9A6F-F9C793A0D48E}" presName="diagram" presStyleCnt="0">
        <dgm:presLayoutVars>
          <dgm:dir/>
          <dgm:resizeHandles val="exact"/>
        </dgm:presLayoutVars>
      </dgm:prSet>
      <dgm:spPr/>
    </dgm:pt>
    <dgm:pt modelId="{F3D846B7-A8C6-4B6F-A479-5F996817F6AA}" type="pres">
      <dgm:prSet presAssocID="{6D7A3C37-4B43-40BF-9528-4C8483A26733}" presName="node" presStyleLbl="node1" presStyleIdx="0" presStyleCnt="10">
        <dgm:presLayoutVars>
          <dgm:bulletEnabled val="1"/>
        </dgm:presLayoutVars>
      </dgm:prSet>
      <dgm:spPr/>
    </dgm:pt>
    <dgm:pt modelId="{3E3F1DCF-EA13-4046-928B-04F1C6C513A0}" type="pres">
      <dgm:prSet presAssocID="{1A087BE7-32ED-4904-85E0-A8401B851667}" presName="sibTrans" presStyleCnt="0"/>
      <dgm:spPr/>
    </dgm:pt>
    <dgm:pt modelId="{D2111A7A-5228-462C-96D5-4C85AF545FAC}" type="pres">
      <dgm:prSet presAssocID="{875AAE95-A61C-4DDB-B2EB-8DBF43959D35}" presName="node" presStyleLbl="node1" presStyleIdx="1" presStyleCnt="10">
        <dgm:presLayoutVars>
          <dgm:bulletEnabled val="1"/>
        </dgm:presLayoutVars>
      </dgm:prSet>
      <dgm:spPr/>
    </dgm:pt>
    <dgm:pt modelId="{2DCDD520-D5F1-419E-AF16-9664C89F9A66}" type="pres">
      <dgm:prSet presAssocID="{6EB48E7F-F838-496E-B232-A4E947D8EA80}" presName="sibTrans" presStyleCnt="0"/>
      <dgm:spPr/>
    </dgm:pt>
    <dgm:pt modelId="{A74D886C-ACE0-45CE-A493-0870A332678A}" type="pres">
      <dgm:prSet presAssocID="{AA92147A-7FDB-4AC5-87A9-4EED31BA0353}" presName="node" presStyleLbl="node1" presStyleIdx="2" presStyleCnt="10">
        <dgm:presLayoutVars>
          <dgm:bulletEnabled val="1"/>
        </dgm:presLayoutVars>
      </dgm:prSet>
      <dgm:spPr/>
    </dgm:pt>
    <dgm:pt modelId="{9A1D20E0-EAD9-47F9-863F-4F57DEBBAB16}" type="pres">
      <dgm:prSet presAssocID="{FEDEFF85-9DE7-4727-934C-712268FE71D6}" presName="sibTrans" presStyleCnt="0"/>
      <dgm:spPr/>
    </dgm:pt>
    <dgm:pt modelId="{E469A342-1E61-4959-B2BE-CCB748F3C3A8}" type="pres">
      <dgm:prSet presAssocID="{DEF55CCB-FD29-4D31-B7F5-6186AAE2632A}" presName="node" presStyleLbl="node1" presStyleIdx="3" presStyleCnt="10">
        <dgm:presLayoutVars>
          <dgm:bulletEnabled val="1"/>
        </dgm:presLayoutVars>
      </dgm:prSet>
      <dgm:spPr/>
    </dgm:pt>
    <dgm:pt modelId="{6EA45595-413D-459F-AE9E-B86DCACBF34A}" type="pres">
      <dgm:prSet presAssocID="{936F4123-07BE-465C-A756-8DA37C20FA65}" presName="sibTrans" presStyleCnt="0"/>
      <dgm:spPr/>
    </dgm:pt>
    <dgm:pt modelId="{8ACFA8B0-9714-4AB8-9A30-9560AB3111B3}" type="pres">
      <dgm:prSet presAssocID="{F4EF06D5-82CB-4613-8D6E-625BF51790DD}" presName="node" presStyleLbl="node1" presStyleIdx="4" presStyleCnt="10">
        <dgm:presLayoutVars>
          <dgm:bulletEnabled val="1"/>
        </dgm:presLayoutVars>
      </dgm:prSet>
      <dgm:spPr/>
    </dgm:pt>
    <dgm:pt modelId="{7B83B31B-C0D9-4D66-84A2-5B3B0CEFE9E0}" type="pres">
      <dgm:prSet presAssocID="{1085C66A-6283-444B-A992-0B7932073F48}" presName="sibTrans" presStyleCnt="0"/>
      <dgm:spPr/>
    </dgm:pt>
    <dgm:pt modelId="{F61D8812-6870-4DD1-B861-AA547496ADC6}" type="pres">
      <dgm:prSet presAssocID="{4F94266F-9513-4F9E-97F6-C2871CD9C08F}" presName="node" presStyleLbl="node1" presStyleIdx="5" presStyleCnt="10">
        <dgm:presLayoutVars>
          <dgm:bulletEnabled val="1"/>
        </dgm:presLayoutVars>
      </dgm:prSet>
      <dgm:spPr/>
    </dgm:pt>
    <dgm:pt modelId="{BE42DCEF-CE61-4551-A616-9AE149B82F1C}" type="pres">
      <dgm:prSet presAssocID="{B08B14BF-DF04-483A-B463-152BB7177723}" presName="sibTrans" presStyleCnt="0"/>
      <dgm:spPr/>
    </dgm:pt>
    <dgm:pt modelId="{5F238D37-E85E-4A91-8945-C342CAF7F369}" type="pres">
      <dgm:prSet presAssocID="{BCDD2AC8-A544-4BCA-B29E-BE3446877A62}" presName="node" presStyleLbl="node1" presStyleIdx="6" presStyleCnt="10">
        <dgm:presLayoutVars>
          <dgm:bulletEnabled val="1"/>
        </dgm:presLayoutVars>
      </dgm:prSet>
      <dgm:spPr/>
    </dgm:pt>
    <dgm:pt modelId="{E133B988-0F8A-4C5C-A3B3-2A84B027586E}" type="pres">
      <dgm:prSet presAssocID="{BA6F0A7A-891B-4F29-9DE0-BDBD9E59018D}" presName="sibTrans" presStyleCnt="0"/>
      <dgm:spPr/>
    </dgm:pt>
    <dgm:pt modelId="{BB4C2F0E-BA18-48DF-8935-9E66CE49C2BD}" type="pres">
      <dgm:prSet presAssocID="{E7566047-99CD-44AB-8A25-E27A58CDC68C}" presName="node" presStyleLbl="node1" presStyleIdx="7" presStyleCnt="10">
        <dgm:presLayoutVars>
          <dgm:bulletEnabled val="1"/>
        </dgm:presLayoutVars>
      </dgm:prSet>
      <dgm:spPr/>
    </dgm:pt>
    <dgm:pt modelId="{EB1703F1-CECD-419B-BAC4-0349BFEAF013}" type="pres">
      <dgm:prSet presAssocID="{E5DDA402-ED65-44AF-B59F-A46546DAEB8E}" presName="sibTrans" presStyleCnt="0"/>
      <dgm:spPr/>
    </dgm:pt>
    <dgm:pt modelId="{82A88760-D0FA-42A1-8117-8FCC45417AF4}" type="pres">
      <dgm:prSet presAssocID="{876A73F1-7A8D-45CC-B605-3A2B8E6091E1}" presName="node" presStyleLbl="node1" presStyleIdx="8" presStyleCnt="10">
        <dgm:presLayoutVars>
          <dgm:bulletEnabled val="1"/>
        </dgm:presLayoutVars>
      </dgm:prSet>
      <dgm:spPr/>
    </dgm:pt>
    <dgm:pt modelId="{42E3F034-0694-475B-ABD7-A2EE17717BDA}" type="pres">
      <dgm:prSet presAssocID="{4992C104-EF8D-40E9-82EF-0277093B7121}" presName="sibTrans" presStyleCnt="0"/>
      <dgm:spPr/>
    </dgm:pt>
    <dgm:pt modelId="{3E0EC722-98AA-4B07-85AB-A7651D525573}" type="pres">
      <dgm:prSet presAssocID="{53236B79-E907-4E45-B8C5-6101251AFF1F}" presName="node" presStyleLbl="node1" presStyleIdx="9" presStyleCnt="10">
        <dgm:presLayoutVars>
          <dgm:bulletEnabled val="1"/>
        </dgm:presLayoutVars>
      </dgm:prSet>
      <dgm:spPr/>
    </dgm:pt>
  </dgm:ptLst>
  <dgm:cxnLst>
    <dgm:cxn modelId="{B40B150E-E066-4E2C-8418-5C304E27BBD4}" srcId="{3EF2E5F7-9ED4-4933-9A6F-F9C793A0D48E}" destId="{53236B79-E907-4E45-B8C5-6101251AFF1F}" srcOrd="9" destOrd="0" parTransId="{5331BAE9-9B1D-40A9-9815-85B8ED4E2453}" sibTransId="{48BBACBE-36FC-408B-AF86-A1529CB7F2B4}"/>
    <dgm:cxn modelId="{E812AB1A-45B2-44F8-9A4B-7248FF5D2688}" srcId="{3EF2E5F7-9ED4-4933-9A6F-F9C793A0D48E}" destId="{4F94266F-9513-4F9E-97F6-C2871CD9C08F}" srcOrd="5" destOrd="0" parTransId="{57476FBA-6E8E-4951-A1BA-0C2ABE6F2790}" sibTransId="{B08B14BF-DF04-483A-B463-152BB7177723}"/>
    <dgm:cxn modelId="{C50A6F36-6DCE-4C15-99D4-18426CC7A83D}" srcId="{3EF2E5F7-9ED4-4933-9A6F-F9C793A0D48E}" destId="{E7566047-99CD-44AB-8A25-E27A58CDC68C}" srcOrd="7" destOrd="0" parTransId="{C8968E01-2C21-4527-BFE8-EC6BCB87A102}" sibTransId="{E5DDA402-ED65-44AF-B59F-A46546DAEB8E}"/>
    <dgm:cxn modelId="{7C61095E-92E5-4C02-8B5C-3BDD176D361E}" type="presOf" srcId="{876A73F1-7A8D-45CC-B605-3A2B8E6091E1}" destId="{82A88760-D0FA-42A1-8117-8FCC45417AF4}" srcOrd="0" destOrd="0" presId="urn:microsoft.com/office/officeart/2005/8/layout/default"/>
    <dgm:cxn modelId="{F9B99B68-897F-4AE1-BC67-801FCB18D581}" type="presOf" srcId="{3EF2E5F7-9ED4-4933-9A6F-F9C793A0D48E}" destId="{65D6A409-530C-4519-9D97-627ADC5486E1}" srcOrd="0" destOrd="0" presId="urn:microsoft.com/office/officeart/2005/8/layout/default"/>
    <dgm:cxn modelId="{D1391F4A-BD20-49C1-AE8D-4703F8C67EEE}" srcId="{3EF2E5F7-9ED4-4933-9A6F-F9C793A0D48E}" destId="{F4EF06D5-82CB-4613-8D6E-625BF51790DD}" srcOrd="4" destOrd="0" parTransId="{439539B2-345B-40C2-B8F7-995AC94992CF}" sibTransId="{1085C66A-6283-444B-A992-0B7932073F48}"/>
    <dgm:cxn modelId="{A3B4ED6C-7C3B-4CB5-9386-01500D9C2AE9}" type="presOf" srcId="{BCDD2AC8-A544-4BCA-B29E-BE3446877A62}" destId="{5F238D37-E85E-4A91-8945-C342CAF7F369}" srcOrd="0" destOrd="0" presId="urn:microsoft.com/office/officeart/2005/8/layout/default"/>
    <dgm:cxn modelId="{1AE17155-D67C-4B4A-99F6-E4348BA4010A}" type="presOf" srcId="{875AAE95-A61C-4DDB-B2EB-8DBF43959D35}" destId="{D2111A7A-5228-462C-96D5-4C85AF545FAC}" srcOrd="0" destOrd="0" presId="urn:microsoft.com/office/officeart/2005/8/layout/default"/>
    <dgm:cxn modelId="{368EAA55-7B2F-4B4A-BA39-9A0C0204754F}" type="presOf" srcId="{6D7A3C37-4B43-40BF-9528-4C8483A26733}" destId="{F3D846B7-A8C6-4B6F-A479-5F996817F6AA}" srcOrd="0" destOrd="0" presId="urn:microsoft.com/office/officeart/2005/8/layout/default"/>
    <dgm:cxn modelId="{6502347F-B932-4CF2-8348-95CEBCF60649}" type="presOf" srcId="{AA92147A-7FDB-4AC5-87A9-4EED31BA0353}" destId="{A74D886C-ACE0-45CE-A493-0870A332678A}" srcOrd="0" destOrd="0" presId="urn:microsoft.com/office/officeart/2005/8/layout/default"/>
    <dgm:cxn modelId="{3BE2AB95-28EE-4A3B-B033-E9FBC124D899}" type="presOf" srcId="{4F94266F-9513-4F9E-97F6-C2871CD9C08F}" destId="{F61D8812-6870-4DD1-B861-AA547496ADC6}" srcOrd="0" destOrd="0" presId="urn:microsoft.com/office/officeart/2005/8/layout/default"/>
    <dgm:cxn modelId="{108BDD97-977C-4065-9C8A-2F9DD1957305}" type="presOf" srcId="{53236B79-E907-4E45-B8C5-6101251AFF1F}" destId="{3E0EC722-98AA-4B07-85AB-A7651D525573}" srcOrd="0" destOrd="0" presId="urn:microsoft.com/office/officeart/2005/8/layout/default"/>
    <dgm:cxn modelId="{B96166AA-AB33-43AE-882C-5C063109C8F9}" type="presOf" srcId="{E7566047-99CD-44AB-8A25-E27A58CDC68C}" destId="{BB4C2F0E-BA18-48DF-8935-9E66CE49C2BD}" srcOrd="0" destOrd="0" presId="urn:microsoft.com/office/officeart/2005/8/layout/default"/>
    <dgm:cxn modelId="{B3D982B9-EF1B-45C4-8C82-FCD6E78BE08F}" srcId="{3EF2E5F7-9ED4-4933-9A6F-F9C793A0D48E}" destId="{876A73F1-7A8D-45CC-B605-3A2B8E6091E1}" srcOrd="8" destOrd="0" parTransId="{AD4AE390-1644-4A5C-8DE9-38838534963D}" sibTransId="{4992C104-EF8D-40E9-82EF-0277093B7121}"/>
    <dgm:cxn modelId="{C95A07C9-A5DC-4D19-9EE9-3B4E895353AC}" srcId="{3EF2E5F7-9ED4-4933-9A6F-F9C793A0D48E}" destId="{BCDD2AC8-A544-4BCA-B29E-BE3446877A62}" srcOrd="6" destOrd="0" parTransId="{5A85B7E7-7A96-4C38-B3FE-4A9026FE80B6}" sibTransId="{BA6F0A7A-891B-4F29-9DE0-BDBD9E59018D}"/>
    <dgm:cxn modelId="{0602E4CC-36DE-4EA1-AE55-935E6A803190}" srcId="{3EF2E5F7-9ED4-4933-9A6F-F9C793A0D48E}" destId="{6D7A3C37-4B43-40BF-9528-4C8483A26733}" srcOrd="0" destOrd="0" parTransId="{BBEB9289-4F2F-48B0-A9E4-AAB9ADD349F3}" sibTransId="{1A087BE7-32ED-4904-85E0-A8401B851667}"/>
    <dgm:cxn modelId="{C50A93D2-729A-4583-AE58-BE659AF0FC02}" type="presOf" srcId="{DEF55CCB-FD29-4D31-B7F5-6186AAE2632A}" destId="{E469A342-1E61-4959-B2BE-CCB748F3C3A8}" srcOrd="0" destOrd="0" presId="urn:microsoft.com/office/officeart/2005/8/layout/default"/>
    <dgm:cxn modelId="{98E876DE-9028-44D7-81FA-DC82E1C6334D}" type="presOf" srcId="{F4EF06D5-82CB-4613-8D6E-625BF51790DD}" destId="{8ACFA8B0-9714-4AB8-9A30-9560AB3111B3}" srcOrd="0" destOrd="0" presId="urn:microsoft.com/office/officeart/2005/8/layout/default"/>
    <dgm:cxn modelId="{2CDEA2E4-1A23-4F14-9EC6-BC2A4EBC8E04}" srcId="{3EF2E5F7-9ED4-4933-9A6F-F9C793A0D48E}" destId="{DEF55CCB-FD29-4D31-B7F5-6186AAE2632A}" srcOrd="3" destOrd="0" parTransId="{1A37157D-7549-41FF-A89F-BD85E3F840D2}" sibTransId="{936F4123-07BE-465C-A756-8DA37C20FA65}"/>
    <dgm:cxn modelId="{252124F8-C340-44A8-B843-35C23E8EDA75}" srcId="{3EF2E5F7-9ED4-4933-9A6F-F9C793A0D48E}" destId="{AA92147A-7FDB-4AC5-87A9-4EED31BA0353}" srcOrd="2" destOrd="0" parTransId="{73B8617C-05E3-4917-8F54-6A4B44F8066D}" sibTransId="{FEDEFF85-9DE7-4727-934C-712268FE71D6}"/>
    <dgm:cxn modelId="{CCAD2FF9-1BA1-498F-9F42-3E70E5AD95AF}" srcId="{3EF2E5F7-9ED4-4933-9A6F-F9C793A0D48E}" destId="{875AAE95-A61C-4DDB-B2EB-8DBF43959D35}" srcOrd="1" destOrd="0" parTransId="{6C081D29-960D-4459-A5C8-2FF7EF9BA96C}" sibTransId="{6EB48E7F-F838-496E-B232-A4E947D8EA80}"/>
    <dgm:cxn modelId="{10208B16-3F47-4F8E-8628-4118F4BE4B72}" type="presParOf" srcId="{65D6A409-530C-4519-9D97-627ADC5486E1}" destId="{F3D846B7-A8C6-4B6F-A479-5F996817F6AA}" srcOrd="0" destOrd="0" presId="urn:microsoft.com/office/officeart/2005/8/layout/default"/>
    <dgm:cxn modelId="{9CF96874-1A0D-4983-B9BF-94BA09C2A3FF}" type="presParOf" srcId="{65D6A409-530C-4519-9D97-627ADC5486E1}" destId="{3E3F1DCF-EA13-4046-928B-04F1C6C513A0}" srcOrd="1" destOrd="0" presId="urn:microsoft.com/office/officeart/2005/8/layout/default"/>
    <dgm:cxn modelId="{58ED2385-FAC1-4D27-803B-1B3BC3021BFA}" type="presParOf" srcId="{65D6A409-530C-4519-9D97-627ADC5486E1}" destId="{D2111A7A-5228-462C-96D5-4C85AF545FAC}" srcOrd="2" destOrd="0" presId="urn:microsoft.com/office/officeart/2005/8/layout/default"/>
    <dgm:cxn modelId="{C0B98FF5-37E1-45F0-9194-08E40A6D05A7}" type="presParOf" srcId="{65D6A409-530C-4519-9D97-627ADC5486E1}" destId="{2DCDD520-D5F1-419E-AF16-9664C89F9A66}" srcOrd="3" destOrd="0" presId="urn:microsoft.com/office/officeart/2005/8/layout/default"/>
    <dgm:cxn modelId="{45E9EDE7-099B-4F01-8C97-DAC072A1E32F}" type="presParOf" srcId="{65D6A409-530C-4519-9D97-627ADC5486E1}" destId="{A74D886C-ACE0-45CE-A493-0870A332678A}" srcOrd="4" destOrd="0" presId="urn:microsoft.com/office/officeart/2005/8/layout/default"/>
    <dgm:cxn modelId="{BE20BF09-7A96-4D1A-8374-65635D54D118}" type="presParOf" srcId="{65D6A409-530C-4519-9D97-627ADC5486E1}" destId="{9A1D20E0-EAD9-47F9-863F-4F57DEBBAB16}" srcOrd="5" destOrd="0" presId="urn:microsoft.com/office/officeart/2005/8/layout/default"/>
    <dgm:cxn modelId="{AC6C4389-A4A7-4DFE-9964-23C4D04A88C3}" type="presParOf" srcId="{65D6A409-530C-4519-9D97-627ADC5486E1}" destId="{E469A342-1E61-4959-B2BE-CCB748F3C3A8}" srcOrd="6" destOrd="0" presId="urn:microsoft.com/office/officeart/2005/8/layout/default"/>
    <dgm:cxn modelId="{CAEB6841-7F07-4356-A516-C5A49D1AC863}" type="presParOf" srcId="{65D6A409-530C-4519-9D97-627ADC5486E1}" destId="{6EA45595-413D-459F-AE9E-B86DCACBF34A}" srcOrd="7" destOrd="0" presId="urn:microsoft.com/office/officeart/2005/8/layout/default"/>
    <dgm:cxn modelId="{8C6A4321-488B-4D05-8A99-2CB2215D7765}" type="presParOf" srcId="{65D6A409-530C-4519-9D97-627ADC5486E1}" destId="{8ACFA8B0-9714-4AB8-9A30-9560AB3111B3}" srcOrd="8" destOrd="0" presId="urn:microsoft.com/office/officeart/2005/8/layout/default"/>
    <dgm:cxn modelId="{3817C9B1-FCD4-48A4-866B-2A9AA2801283}" type="presParOf" srcId="{65D6A409-530C-4519-9D97-627ADC5486E1}" destId="{7B83B31B-C0D9-4D66-84A2-5B3B0CEFE9E0}" srcOrd="9" destOrd="0" presId="urn:microsoft.com/office/officeart/2005/8/layout/default"/>
    <dgm:cxn modelId="{B2A50EA4-B2D4-4DE8-AD09-392A98BFB742}" type="presParOf" srcId="{65D6A409-530C-4519-9D97-627ADC5486E1}" destId="{F61D8812-6870-4DD1-B861-AA547496ADC6}" srcOrd="10" destOrd="0" presId="urn:microsoft.com/office/officeart/2005/8/layout/default"/>
    <dgm:cxn modelId="{AACEFF00-6C2F-4E91-8CFC-6982B92DD68E}" type="presParOf" srcId="{65D6A409-530C-4519-9D97-627ADC5486E1}" destId="{BE42DCEF-CE61-4551-A616-9AE149B82F1C}" srcOrd="11" destOrd="0" presId="urn:microsoft.com/office/officeart/2005/8/layout/default"/>
    <dgm:cxn modelId="{263C3CBF-4A1D-4E8F-AB5A-49AE66EF2DF5}" type="presParOf" srcId="{65D6A409-530C-4519-9D97-627ADC5486E1}" destId="{5F238D37-E85E-4A91-8945-C342CAF7F369}" srcOrd="12" destOrd="0" presId="urn:microsoft.com/office/officeart/2005/8/layout/default"/>
    <dgm:cxn modelId="{9E0A5CDF-5972-456F-B629-7A15C7827B69}" type="presParOf" srcId="{65D6A409-530C-4519-9D97-627ADC5486E1}" destId="{E133B988-0F8A-4C5C-A3B3-2A84B027586E}" srcOrd="13" destOrd="0" presId="urn:microsoft.com/office/officeart/2005/8/layout/default"/>
    <dgm:cxn modelId="{5C401D03-7E2A-4EF0-978C-99ADCB226BAA}" type="presParOf" srcId="{65D6A409-530C-4519-9D97-627ADC5486E1}" destId="{BB4C2F0E-BA18-48DF-8935-9E66CE49C2BD}" srcOrd="14" destOrd="0" presId="urn:microsoft.com/office/officeart/2005/8/layout/default"/>
    <dgm:cxn modelId="{058427E1-D991-4AD0-9120-725187FC97B6}" type="presParOf" srcId="{65D6A409-530C-4519-9D97-627ADC5486E1}" destId="{EB1703F1-CECD-419B-BAC4-0349BFEAF013}" srcOrd="15" destOrd="0" presId="urn:microsoft.com/office/officeart/2005/8/layout/default"/>
    <dgm:cxn modelId="{0FF97C5A-5D30-42AF-9411-E32BFEDF4579}" type="presParOf" srcId="{65D6A409-530C-4519-9D97-627ADC5486E1}" destId="{82A88760-D0FA-42A1-8117-8FCC45417AF4}" srcOrd="16" destOrd="0" presId="urn:microsoft.com/office/officeart/2005/8/layout/default"/>
    <dgm:cxn modelId="{FFE5B06E-6D67-4FA4-A800-8F60E2CD9BFF}" type="presParOf" srcId="{65D6A409-530C-4519-9D97-627ADC5486E1}" destId="{42E3F034-0694-475B-ABD7-A2EE17717BDA}" srcOrd="17" destOrd="0" presId="urn:microsoft.com/office/officeart/2005/8/layout/default"/>
    <dgm:cxn modelId="{8D59A957-B448-4859-89F9-04E3232289B1}" type="presParOf" srcId="{65D6A409-530C-4519-9D97-627ADC5486E1}" destId="{3E0EC722-98AA-4B07-85AB-A7651D52557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78A41F-ADFE-4CE9-97F0-50D9639DDD45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264B42D-D629-4D3B-961A-A46B932EFF49}">
      <dgm:prSet/>
      <dgm:spPr/>
      <dgm:t>
        <a:bodyPr/>
        <a:lstStyle/>
        <a:p>
          <a:r>
            <a:rPr lang="en-GB"/>
            <a:t>HUGE NUMBER OF DEVICES.</a:t>
          </a:r>
          <a:endParaRPr lang="en-US"/>
        </a:p>
      </dgm:t>
    </dgm:pt>
    <dgm:pt modelId="{D665735E-B9BE-404B-9DBE-7910D0BCAE52}" type="parTrans" cxnId="{DE4064AD-DBDD-49D7-9BE1-52CEEF984F83}">
      <dgm:prSet/>
      <dgm:spPr/>
      <dgm:t>
        <a:bodyPr/>
        <a:lstStyle/>
        <a:p>
          <a:endParaRPr lang="en-US"/>
        </a:p>
      </dgm:t>
    </dgm:pt>
    <dgm:pt modelId="{4AB37F84-A558-48EF-A73B-F478B96683AC}" type="sibTrans" cxnId="{DE4064AD-DBDD-49D7-9BE1-52CEEF984F83}">
      <dgm:prSet/>
      <dgm:spPr/>
      <dgm:t>
        <a:bodyPr/>
        <a:lstStyle/>
        <a:p>
          <a:endParaRPr lang="en-US"/>
        </a:p>
      </dgm:t>
    </dgm:pt>
    <dgm:pt modelId="{53C96675-3604-4732-AA3B-A7D38B7A7834}">
      <dgm:prSet/>
      <dgm:spPr/>
      <dgm:t>
        <a:bodyPr/>
        <a:lstStyle/>
        <a:p>
          <a:r>
            <a:rPr lang="en-GB" dirty="0"/>
            <a:t>CREATING HUGE SECURITY RIFT BETWEEN USERS.</a:t>
          </a:r>
          <a:endParaRPr lang="en-US" dirty="0"/>
        </a:p>
      </dgm:t>
    </dgm:pt>
    <dgm:pt modelId="{B346ACAF-6832-4414-A077-1558BC75F52D}" type="parTrans" cxnId="{4A66E32E-E494-49B6-BE99-6CD2082A4A5F}">
      <dgm:prSet/>
      <dgm:spPr/>
      <dgm:t>
        <a:bodyPr/>
        <a:lstStyle/>
        <a:p>
          <a:endParaRPr lang="en-US"/>
        </a:p>
      </dgm:t>
    </dgm:pt>
    <dgm:pt modelId="{351EA408-C8BC-4C47-8DAA-76FAC7FEB73F}" type="sibTrans" cxnId="{4A66E32E-E494-49B6-BE99-6CD2082A4A5F}">
      <dgm:prSet/>
      <dgm:spPr/>
      <dgm:t>
        <a:bodyPr/>
        <a:lstStyle/>
        <a:p>
          <a:endParaRPr lang="en-US"/>
        </a:p>
      </dgm:t>
    </dgm:pt>
    <dgm:pt modelId="{5606DC28-BEA0-47B4-9B1A-E8812E788C95}">
      <dgm:prSet/>
      <dgm:spPr/>
      <dgm:t>
        <a:bodyPr/>
        <a:lstStyle/>
        <a:p>
          <a:r>
            <a:rPr lang="en-GB"/>
            <a:t>SACRIFICING USABILITY FOR SECURITY.</a:t>
          </a:r>
          <a:endParaRPr lang="en-US"/>
        </a:p>
      </dgm:t>
    </dgm:pt>
    <dgm:pt modelId="{6A8B9526-EFE1-4B87-A962-60CB4516BBCE}" type="parTrans" cxnId="{8F073C2A-E25F-4B63-9172-808669F24DE9}">
      <dgm:prSet/>
      <dgm:spPr/>
      <dgm:t>
        <a:bodyPr/>
        <a:lstStyle/>
        <a:p>
          <a:endParaRPr lang="en-US"/>
        </a:p>
      </dgm:t>
    </dgm:pt>
    <dgm:pt modelId="{9FC4280C-F4CB-44A9-9BB1-20649F1572C9}" type="sibTrans" cxnId="{8F073C2A-E25F-4B63-9172-808669F24DE9}">
      <dgm:prSet/>
      <dgm:spPr/>
      <dgm:t>
        <a:bodyPr/>
        <a:lstStyle/>
        <a:p>
          <a:endParaRPr lang="en-US"/>
        </a:p>
      </dgm:t>
    </dgm:pt>
    <dgm:pt modelId="{3CDBB7E6-C033-4204-93BC-05CE2721546D}">
      <dgm:prSet/>
      <dgm:spPr/>
      <dgm:t>
        <a:bodyPr/>
        <a:lstStyle/>
        <a:p>
          <a:r>
            <a:rPr lang="en-GB"/>
            <a:t>MAILICIOUS ATTACK EXPLOITING SENSOR VULNERABILTIES.</a:t>
          </a:r>
          <a:endParaRPr lang="en-US"/>
        </a:p>
      </dgm:t>
    </dgm:pt>
    <dgm:pt modelId="{2CE8476C-BF6C-4552-8335-589FA1D7A855}" type="parTrans" cxnId="{252D30CD-1B5C-4E34-B077-AF760FA6EDE9}">
      <dgm:prSet/>
      <dgm:spPr/>
      <dgm:t>
        <a:bodyPr/>
        <a:lstStyle/>
        <a:p>
          <a:endParaRPr lang="en-US"/>
        </a:p>
      </dgm:t>
    </dgm:pt>
    <dgm:pt modelId="{8012D668-5C90-435C-BB99-FF87CB22F2A6}" type="sibTrans" cxnId="{252D30CD-1B5C-4E34-B077-AF760FA6EDE9}">
      <dgm:prSet/>
      <dgm:spPr/>
      <dgm:t>
        <a:bodyPr/>
        <a:lstStyle/>
        <a:p>
          <a:endParaRPr lang="en-US"/>
        </a:p>
      </dgm:t>
    </dgm:pt>
    <dgm:pt modelId="{8EE4DB9D-8A53-4B9F-902C-6185F98363E5}">
      <dgm:prSet/>
      <dgm:spPr/>
      <dgm:t>
        <a:bodyPr/>
        <a:lstStyle/>
        <a:p>
          <a:r>
            <a:rPr lang="en-GB"/>
            <a:t>IOT CONSTRAINTS AND LOW SECURITY MECHANISM APPLIED.</a:t>
          </a:r>
          <a:endParaRPr lang="en-US"/>
        </a:p>
      </dgm:t>
    </dgm:pt>
    <dgm:pt modelId="{620EEA32-5530-4C33-880B-D1632796E3B5}" type="parTrans" cxnId="{4A5FD60F-D3BA-45CF-AFAB-F5332A0A84C6}">
      <dgm:prSet/>
      <dgm:spPr/>
      <dgm:t>
        <a:bodyPr/>
        <a:lstStyle/>
        <a:p>
          <a:endParaRPr lang="en-US"/>
        </a:p>
      </dgm:t>
    </dgm:pt>
    <dgm:pt modelId="{806E0142-7FB7-4423-B511-BA5B47788517}" type="sibTrans" cxnId="{4A5FD60F-D3BA-45CF-AFAB-F5332A0A84C6}">
      <dgm:prSet/>
      <dgm:spPr/>
      <dgm:t>
        <a:bodyPr/>
        <a:lstStyle/>
        <a:p>
          <a:endParaRPr lang="en-US"/>
        </a:p>
      </dgm:t>
    </dgm:pt>
    <dgm:pt modelId="{20215E54-AB75-4822-90F0-D504F6A4320F}" type="pres">
      <dgm:prSet presAssocID="{AC78A41F-ADFE-4CE9-97F0-50D9639DDD45}" presName="outerComposite" presStyleCnt="0">
        <dgm:presLayoutVars>
          <dgm:chMax val="5"/>
          <dgm:dir/>
          <dgm:resizeHandles val="exact"/>
        </dgm:presLayoutVars>
      </dgm:prSet>
      <dgm:spPr/>
    </dgm:pt>
    <dgm:pt modelId="{35C8932C-18B9-46FF-879C-9096701576EF}" type="pres">
      <dgm:prSet presAssocID="{AC78A41F-ADFE-4CE9-97F0-50D9639DDD45}" presName="dummyMaxCanvas" presStyleCnt="0">
        <dgm:presLayoutVars/>
      </dgm:prSet>
      <dgm:spPr/>
    </dgm:pt>
    <dgm:pt modelId="{EBCA41CC-97C5-4B5B-B52E-177F75A59E30}" type="pres">
      <dgm:prSet presAssocID="{AC78A41F-ADFE-4CE9-97F0-50D9639DDD45}" presName="FiveNodes_1" presStyleLbl="node1" presStyleIdx="0" presStyleCnt="5">
        <dgm:presLayoutVars>
          <dgm:bulletEnabled val="1"/>
        </dgm:presLayoutVars>
      </dgm:prSet>
      <dgm:spPr/>
    </dgm:pt>
    <dgm:pt modelId="{D593A502-8F71-4D81-BF11-B20F22E3A25A}" type="pres">
      <dgm:prSet presAssocID="{AC78A41F-ADFE-4CE9-97F0-50D9639DDD45}" presName="FiveNodes_2" presStyleLbl="node1" presStyleIdx="1" presStyleCnt="5">
        <dgm:presLayoutVars>
          <dgm:bulletEnabled val="1"/>
        </dgm:presLayoutVars>
      </dgm:prSet>
      <dgm:spPr/>
    </dgm:pt>
    <dgm:pt modelId="{C9C7B8D4-BC40-454B-A24C-B4760F6AE22D}" type="pres">
      <dgm:prSet presAssocID="{AC78A41F-ADFE-4CE9-97F0-50D9639DDD45}" presName="FiveNodes_3" presStyleLbl="node1" presStyleIdx="2" presStyleCnt="5">
        <dgm:presLayoutVars>
          <dgm:bulletEnabled val="1"/>
        </dgm:presLayoutVars>
      </dgm:prSet>
      <dgm:spPr/>
    </dgm:pt>
    <dgm:pt modelId="{0F12A3EF-BC65-4330-A4DF-330735A140A1}" type="pres">
      <dgm:prSet presAssocID="{AC78A41F-ADFE-4CE9-97F0-50D9639DDD45}" presName="FiveNodes_4" presStyleLbl="node1" presStyleIdx="3" presStyleCnt="5">
        <dgm:presLayoutVars>
          <dgm:bulletEnabled val="1"/>
        </dgm:presLayoutVars>
      </dgm:prSet>
      <dgm:spPr/>
    </dgm:pt>
    <dgm:pt modelId="{AA16C1CE-4A52-43FB-92EF-3885DA617461}" type="pres">
      <dgm:prSet presAssocID="{AC78A41F-ADFE-4CE9-97F0-50D9639DDD45}" presName="FiveNodes_5" presStyleLbl="node1" presStyleIdx="4" presStyleCnt="5">
        <dgm:presLayoutVars>
          <dgm:bulletEnabled val="1"/>
        </dgm:presLayoutVars>
      </dgm:prSet>
      <dgm:spPr/>
    </dgm:pt>
    <dgm:pt modelId="{076BC35D-8168-466A-9616-AF8013B5953A}" type="pres">
      <dgm:prSet presAssocID="{AC78A41F-ADFE-4CE9-97F0-50D9639DDD45}" presName="FiveConn_1-2" presStyleLbl="fgAccFollowNode1" presStyleIdx="0" presStyleCnt="4">
        <dgm:presLayoutVars>
          <dgm:bulletEnabled val="1"/>
        </dgm:presLayoutVars>
      </dgm:prSet>
      <dgm:spPr/>
    </dgm:pt>
    <dgm:pt modelId="{5E0609E2-465B-4805-A96A-3F15DDCBD83E}" type="pres">
      <dgm:prSet presAssocID="{AC78A41F-ADFE-4CE9-97F0-50D9639DDD45}" presName="FiveConn_2-3" presStyleLbl="fgAccFollowNode1" presStyleIdx="1" presStyleCnt="4">
        <dgm:presLayoutVars>
          <dgm:bulletEnabled val="1"/>
        </dgm:presLayoutVars>
      </dgm:prSet>
      <dgm:spPr/>
    </dgm:pt>
    <dgm:pt modelId="{EAD09092-891E-4D2B-A135-E7D105169ADB}" type="pres">
      <dgm:prSet presAssocID="{AC78A41F-ADFE-4CE9-97F0-50D9639DDD45}" presName="FiveConn_3-4" presStyleLbl="fgAccFollowNode1" presStyleIdx="2" presStyleCnt="4">
        <dgm:presLayoutVars>
          <dgm:bulletEnabled val="1"/>
        </dgm:presLayoutVars>
      </dgm:prSet>
      <dgm:spPr/>
    </dgm:pt>
    <dgm:pt modelId="{BCAD4547-E295-455C-B08D-CE5A2620EF29}" type="pres">
      <dgm:prSet presAssocID="{AC78A41F-ADFE-4CE9-97F0-50D9639DDD45}" presName="FiveConn_4-5" presStyleLbl="fgAccFollowNode1" presStyleIdx="3" presStyleCnt="4">
        <dgm:presLayoutVars>
          <dgm:bulletEnabled val="1"/>
        </dgm:presLayoutVars>
      </dgm:prSet>
      <dgm:spPr/>
    </dgm:pt>
    <dgm:pt modelId="{ACF275BF-81D8-469F-9128-F00A1D58D619}" type="pres">
      <dgm:prSet presAssocID="{AC78A41F-ADFE-4CE9-97F0-50D9639DDD45}" presName="FiveNodes_1_text" presStyleLbl="node1" presStyleIdx="4" presStyleCnt="5">
        <dgm:presLayoutVars>
          <dgm:bulletEnabled val="1"/>
        </dgm:presLayoutVars>
      </dgm:prSet>
      <dgm:spPr/>
    </dgm:pt>
    <dgm:pt modelId="{39798B13-313B-4913-839A-FD4C9666852C}" type="pres">
      <dgm:prSet presAssocID="{AC78A41F-ADFE-4CE9-97F0-50D9639DDD45}" presName="FiveNodes_2_text" presStyleLbl="node1" presStyleIdx="4" presStyleCnt="5">
        <dgm:presLayoutVars>
          <dgm:bulletEnabled val="1"/>
        </dgm:presLayoutVars>
      </dgm:prSet>
      <dgm:spPr/>
    </dgm:pt>
    <dgm:pt modelId="{3DCC38AE-98B8-4F8E-9428-0F083125A073}" type="pres">
      <dgm:prSet presAssocID="{AC78A41F-ADFE-4CE9-97F0-50D9639DDD45}" presName="FiveNodes_3_text" presStyleLbl="node1" presStyleIdx="4" presStyleCnt="5">
        <dgm:presLayoutVars>
          <dgm:bulletEnabled val="1"/>
        </dgm:presLayoutVars>
      </dgm:prSet>
      <dgm:spPr/>
    </dgm:pt>
    <dgm:pt modelId="{D11A7927-87FB-4288-B736-009E8A15EFFE}" type="pres">
      <dgm:prSet presAssocID="{AC78A41F-ADFE-4CE9-97F0-50D9639DDD45}" presName="FiveNodes_4_text" presStyleLbl="node1" presStyleIdx="4" presStyleCnt="5">
        <dgm:presLayoutVars>
          <dgm:bulletEnabled val="1"/>
        </dgm:presLayoutVars>
      </dgm:prSet>
      <dgm:spPr/>
    </dgm:pt>
    <dgm:pt modelId="{D22821AF-80B6-4CD6-9F20-3B4CE64C3FFB}" type="pres">
      <dgm:prSet presAssocID="{AC78A41F-ADFE-4CE9-97F0-50D9639DDD4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3693A05-B151-4176-B7CD-0A784B877479}" type="presOf" srcId="{8EE4DB9D-8A53-4B9F-902C-6185F98363E5}" destId="{D22821AF-80B6-4CD6-9F20-3B4CE64C3FFB}" srcOrd="1" destOrd="0" presId="urn:microsoft.com/office/officeart/2005/8/layout/vProcess5"/>
    <dgm:cxn modelId="{F6193E0A-BF44-4C8A-AA39-59A0C26ACE42}" type="presOf" srcId="{53C96675-3604-4732-AA3B-A7D38B7A7834}" destId="{D593A502-8F71-4D81-BF11-B20F22E3A25A}" srcOrd="0" destOrd="0" presId="urn:microsoft.com/office/officeart/2005/8/layout/vProcess5"/>
    <dgm:cxn modelId="{4A5FD60F-D3BA-45CF-AFAB-F5332A0A84C6}" srcId="{AC78A41F-ADFE-4CE9-97F0-50D9639DDD45}" destId="{8EE4DB9D-8A53-4B9F-902C-6185F98363E5}" srcOrd="4" destOrd="0" parTransId="{620EEA32-5530-4C33-880B-D1632796E3B5}" sibTransId="{806E0142-7FB7-4423-B511-BA5B47788517}"/>
    <dgm:cxn modelId="{8F073C2A-E25F-4B63-9172-808669F24DE9}" srcId="{AC78A41F-ADFE-4CE9-97F0-50D9639DDD45}" destId="{5606DC28-BEA0-47B4-9B1A-E8812E788C95}" srcOrd="2" destOrd="0" parTransId="{6A8B9526-EFE1-4B87-A962-60CB4516BBCE}" sibTransId="{9FC4280C-F4CB-44A9-9BB1-20649F1572C9}"/>
    <dgm:cxn modelId="{D961832C-31F8-4AED-8A5A-821833D36A7C}" type="presOf" srcId="{3CDBB7E6-C033-4204-93BC-05CE2721546D}" destId="{D11A7927-87FB-4288-B736-009E8A15EFFE}" srcOrd="1" destOrd="0" presId="urn:microsoft.com/office/officeart/2005/8/layout/vProcess5"/>
    <dgm:cxn modelId="{4A66E32E-E494-49B6-BE99-6CD2082A4A5F}" srcId="{AC78A41F-ADFE-4CE9-97F0-50D9639DDD45}" destId="{53C96675-3604-4732-AA3B-A7D38B7A7834}" srcOrd="1" destOrd="0" parTransId="{B346ACAF-6832-4414-A077-1558BC75F52D}" sibTransId="{351EA408-C8BC-4C47-8DAA-76FAC7FEB73F}"/>
    <dgm:cxn modelId="{098F624D-1867-49FF-B0EF-94570A44A6C7}" type="presOf" srcId="{53C96675-3604-4732-AA3B-A7D38B7A7834}" destId="{39798B13-313B-4913-839A-FD4C9666852C}" srcOrd="1" destOrd="0" presId="urn:microsoft.com/office/officeart/2005/8/layout/vProcess5"/>
    <dgm:cxn modelId="{D2510C4F-AC38-467D-9D13-DC5686567BBE}" type="presOf" srcId="{2264B42D-D629-4D3B-961A-A46B932EFF49}" destId="{EBCA41CC-97C5-4B5B-B52E-177F75A59E30}" srcOrd="0" destOrd="0" presId="urn:microsoft.com/office/officeart/2005/8/layout/vProcess5"/>
    <dgm:cxn modelId="{BECC2C56-5196-4303-9FE9-50C4ABC21DB0}" type="presOf" srcId="{351EA408-C8BC-4C47-8DAA-76FAC7FEB73F}" destId="{5E0609E2-465B-4805-A96A-3F15DDCBD83E}" srcOrd="0" destOrd="0" presId="urn:microsoft.com/office/officeart/2005/8/layout/vProcess5"/>
    <dgm:cxn modelId="{8D543379-5B37-43C5-9485-131133DA873F}" type="presOf" srcId="{5606DC28-BEA0-47B4-9B1A-E8812E788C95}" destId="{C9C7B8D4-BC40-454B-A24C-B4760F6AE22D}" srcOrd="0" destOrd="0" presId="urn:microsoft.com/office/officeart/2005/8/layout/vProcess5"/>
    <dgm:cxn modelId="{8727467E-4D60-4991-ACF1-AC8BA617D51F}" type="presOf" srcId="{4AB37F84-A558-48EF-A73B-F478B96683AC}" destId="{076BC35D-8168-466A-9616-AF8013B5953A}" srcOrd="0" destOrd="0" presId="urn:microsoft.com/office/officeart/2005/8/layout/vProcess5"/>
    <dgm:cxn modelId="{492DDF8A-E70F-4218-8B1F-CF015721D877}" type="presOf" srcId="{AC78A41F-ADFE-4CE9-97F0-50D9639DDD45}" destId="{20215E54-AB75-4822-90F0-D504F6A4320F}" srcOrd="0" destOrd="0" presId="urn:microsoft.com/office/officeart/2005/8/layout/vProcess5"/>
    <dgm:cxn modelId="{DE4064AD-DBDD-49D7-9BE1-52CEEF984F83}" srcId="{AC78A41F-ADFE-4CE9-97F0-50D9639DDD45}" destId="{2264B42D-D629-4D3B-961A-A46B932EFF49}" srcOrd="0" destOrd="0" parTransId="{D665735E-B9BE-404B-9DBE-7910D0BCAE52}" sibTransId="{4AB37F84-A558-48EF-A73B-F478B96683AC}"/>
    <dgm:cxn modelId="{24AED5BD-0A90-40B0-9E39-1E4578392AC9}" type="presOf" srcId="{9FC4280C-F4CB-44A9-9BB1-20649F1572C9}" destId="{EAD09092-891E-4D2B-A135-E7D105169ADB}" srcOrd="0" destOrd="0" presId="urn:microsoft.com/office/officeart/2005/8/layout/vProcess5"/>
    <dgm:cxn modelId="{3FC100C1-82A5-4679-933F-8B39948DF782}" type="presOf" srcId="{5606DC28-BEA0-47B4-9B1A-E8812E788C95}" destId="{3DCC38AE-98B8-4F8E-9428-0F083125A073}" srcOrd="1" destOrd="0" presId="urn:microsoft.com/office/officeart/2005/8/layout/vProcess5"/>
    <dgm:cxn modelId="{252D30CD-1B5C-4E34-B077-AF760FA6EDE9}" srcId="{AC78A41F-ADFE-4CE9-97F0-50D9639DDD45}" destId="{3CDBB7E6-C033-4204-93BC-05CE2721546D}" srcOrd="3" destOrd="0" parTransId="{2CE8476C-BF6C-4552-8335-589FA1D7A855}" sibTransId="{8012D668-5C90-435C-BB99-FF87CB22F2A6}"/>
    <dgm:cxn modelId="{E16965EB-D6B1-4028-BBCA-803CDD7E2377}" type="presOf" srcId="{3CDBB7E6-C033-4204-93BC-05CE2721546D}" destId="{0F12A3EF-BC65-4330-A4DF-330735A140A1}" srcOrd="0" destOrd="0" presId="urn:microsoft.com/office/officeart/2005/8/layout/vProcess5"/>
    <dgm:cxn modelId="{763B46EF-6F16-40C0-A359-2556A87380B3}" type="presOf" srcId="{8EE4DB9D-8A53-4B9F-902C-6185F98363E5}" destId="{AA16C1CE-4A52-43FB-92EF-3885DA617461}" srcOrd="0" destOrd="0" presId="urn:microsoft.com/office/officeart/2005/8/layout/vProcess5"/>
    <dgm:cxn modelId="{453C89F1-96C5-48FA-8D2D-B959F8F17BB6}" type="presOf" srcId="{2264B42D-D629-4D3B-961A-A46B932EFF49}" destId="{ACF275BF-81D8-469F-9128-F00A1D58D619}" srcOrd="1" destOrd="0" presId="urn:microsoft.com/office/officeart/2005/8/layout/vProcess5"/>
    <dgm:cxn modelId="{5E4355FB-D6C1-4C77-87CC-0BDFA205343C}" type="presOf" srcId="{8012D668-5C90-435C-BB99-FF87CB22F2A6}" destId="{BCAD4547-E295-455C-B08D-CE5A2620EF29}" srcOrd="0" destOrd="0" presId="urn:microsoft.com/office/officeart/2005/8/layout/vProcess5"/>
    <dgm:cxn modelId="{EBA2BA53-8970-40AD-BD3A-4518DEE9D31F}" type="presParOf" srcId="{20215E54-AB75-4822-90F0-D504F6A4320F}" destId="{35C8932C-18B9-46FF-879C-9096701576EF}" srcOrd="0" destOrd="0" presId="urn:microsoft.com/office/officeart/2005/8/layout/vProcess5"/>
    <dgm:cxn modelId="{9C2CE418-C727-4862-90A6-D7F4459AA6BE}" type="presParOf" srcId="{20215E54-AB75-4822-90F0-D504F6A4320F}" destId="{EBCA41CC-97C5-4B5B-B52E-177F75A59E30}" srcOrd="1" destOrd="0" presId="urn:microsoft.com/office/officeart/2005/8/layout/vProcess5"/>
    <dgm:cxn modelId="{CF0FB993-EDC0-4C5E-92D1-24369CB86CD3}" type="presParOf" srcId="{20215E54-AB75-4822-90F0-D504F6A4320F}" destId="{D593A502-8F71-4D81-BF11-B20F22E3A25A}" srcOrd="2" destOrd="0" presId="urn:microsoft.com/office/officeart/2005/8/layout/vProcess5"/>
    <dgm:cxn modelId="{13B4114C-C7EF-4590-AD8B-635067B21ADE}" type="presParOf" srcId="{20215E54-AB75-4822-90F0-D504F6A4320F}" destId="{C9C7B8D4-BC40-454B-A24C-B4760F6AE22D}" srcOrd="3" destOrd="0" presId="urn:microsoft.com/office/officeart/2005/8/layout/vProcess5"/>
    <dgm:cxn modelId="{70720508-C16F-49A5-A628-CB8665359FCA}" type="presParOf" srcId="{20215E54-AB75-4822-90F0-D504F6A4320F}" destId="{0F12A3EF-BC65-4330-A4DF-330735A140A1}" srcOrd="4" destOrd="0" presId="urn:microsoft.com/office/officeart/2005/8/layout/vProcess5"/>
    <dgm:cxn modelId="{09F0FF30-9EA6-4A89-88A5-CE1AE0DE7C07}" type="presParOf" srcId="{20215E54-AB75-4822-90F0-D504F6A4320F}" destId="{AA16C1CE-4A52-43FB-92EF-3885DA617461}" srcOrd="5" destOrd="0" presId="urn:microsoft.com/office/officeart/2005/8/layout/vProcess5"/>
    <dgm:cxn modelId="{BAE26B3E-05C4-4E66-8616-EE618E5014BE}" type="presParOf" srcId="{20215E54-AB75-4822-90F0-D504F6A4320F}" destId="{076BC35D-8168-466A-9616-AF8013B5953A}" srcOrd="6" destOrd="0" presId="urn:microsoft.com/office/officeart/2005/8/layout/vProcess5"/>
    <dgm:cxn modelId="{28B76672-AC44-48B3-84BF-8C0C80F7D99D}" type="presParOf" srcId="{20215E54-AB75-4822-90F0-D504F6A4320F}" destId="{5E0609E2-465B-4805-A96A-3F15DDCBD83E}" srcOrd="7" destOrd="0" presId="urn:microsoft.com/office/officeart/2005/8/layout/vProcess5"/>
    <dgm:cxn modelId="{DC552281-8B32-49DF-8455-5B20C008F702}" type="presParOf" srcId="{20215E54-AB75-4822-90F0-D504F6A4320F}" destId="{EAD09092-891E-4D2B-A135-E7D105169ADB}" srcOrd="8" destOrd="0" presId="urn:microsoft.com/office/officeart/2005/8/layout/vProcess5"/>
    <dgm:cxn modelId="{FC52B7D6-BBFB-4867-A465-7025FFAE5D92}" type="presParOf" srcId="{20215E54-AB75-4822-90F0-D504F6A4320F}" destId="{BCAD4547-E295-455C-B08D-CE5A2620EF29}" srcOrd="9" destOrd="0" presId="urn:microsoft.com/office/officeart/2005/8/layout/vProcess5"/>
    <dgm:cxn modelId="{D4510D2D-7487-4871-A9A3-A96407C1AFBE}" type="presParOf" srcId="{20215E54-AB75-4822-90F0-D504F6A4320F}" destId="{ACF275BF-81D8-469F-9128-F00A1D58D619}" srcOrd="10" destOrd="0" presId="urn:microsoft.com/office/officeart/2005/8/layout/vProcess5"/>
    <dgm:cxn modelId="{A46C6BFF-8D11-4E24-82E2-18479B9533EB}" type="presParOf" srcId="{20215E54-AB75-4822-90F0-D504F6A4320F}" destId="{39798B13-313B-4913-839A-FD4C9666852C}" srcOrd="11" destOrd="0" presId="urn:microsoft.com/office/officeart/2005/8/layout/vProcess5"/>
    <dgm:cxn modelId="{079DF514-33F8-406F-8E55-DE3B87F8E172}" type="presParOf" srcId="{20215E54-AB75-4822-90F0-D504F6A4320F}" destId="{3DCC38AE-98B8-4F8E-9428-0F083125A073}" srcOrd="12" destOrd="0" presId="urn:microsoft.com/office/officeart/2005/8/layout/vProcess5"/>
    <dgm:cxn modelId="{5037484C-D7CC-4053-B322-9F9429F23E7F}" type="presParOf" srcId="{20215E54-AB75-4822-90F0-D504F6A4320F}" destId="{D11A7927-87FB-4288-B736-009E8A15EFFE}" srcOrd="13" destOrd="0" presId="urn:microsoft.com/office/officeart/2005/8/layout/vProcess5"/>
    <dgm:cxn modelId="{AE29C8D5-AB3F-46C5-B6C0-4B357E2B4608}" type="presParOf" srcId="{20215E54-AB75-4822-90F0-D504F6A4320F}" destId="{D22821AF-80B6-4CD6-9F20-3B4CE64C3FF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EC2719-50CE-4D8A-9DEC-81CF9B6069E8}" type="doc">
      <dgm:prSet loTypeId="urn:microsoft.com/office/officeart/2005/8/layout/vList2" loCatId="list" qsTypeId="urn:microsoft.com/office/officeart/2005/8/quickstyle/simple2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0F01A4C-AEE5-491B-9BFB-A5FC56A436F3}">
      <dgm:prSet/>
      <dgm:spPr/>
      <dgm:t>
        <a:bodyPr/>
        <a:lstStyle/>
        <a:p>
          <a:r>
            <a:rPr lang="en-GB"/>
            <a:t>Decentralized/Distributed DEVICES increases computational capacity.</a:t>
          </a:r>
          <a:endParaRPr lang="en-US"/>
        </a:p>
      </dgm:t>
    </dgm:pt>
    <dgm:pt modelId="{E1A9E659-8976-4B59-90EC-B366B2125046}" type="parTrans" cxnId="{233F397A-52D2-4954-951B-DDC37A666667}">
      <dgm:prSet/>
      <dgm:spPr/>
      <dgm:t>
        <a:bodyPr/>
        <a:lstStyle/>
        <a:p>
          <a:endParaRPr lang="en-US"/>
        </a:p>
      </dgm:t>
    </dgm:pt>
    <dgm:pt modelId="{DE8E3BD2-07E4-4331-B24C-6E6C791921A9}" type="sibTrans" cxnId="{233F397A-52D2-4954-951B-DDC37A666667}">
      <dgm:prSet/>
      <dgm:spPr/>
      <dgm:t>
        <a:bodyPr/>
        <a:lstStyle/>
        <a:p>
          <a:endParaRPr lang="en-US"/>
        </a:p>
      </dgm:t>
    </dgm:pt>
    <dgm:pt modelId="{B08FFAC9-FF04-43F1-977E-33C40A1C8628}">
      <dgm:prSet/>
      <dgm:spPr/>
      <dgm:t>
        <a:bodyPr/>
        <a:lstStyle/>
        <a:p>
          <a:r>
            <a:rPr lang="en-GB"/>
            <a:t>Increase more opportunities to bring intelligence on device themselves.</a:t>
          </a:r>
          <a:endParaRPr lang="en-US"/>
        </a:p>
      </dgm:t>
    </dgm:pt>
    <dgm:pt modelId="{DFA9ED9D-1685-47B0-8859-5E0F2C467C41}" type="parTrans" cxnId="{9C4A7A1C-3121-492C-88C5-7F53EBDAA121}">
      <dgm:prSet/>
      <dgm:spPr/>
      <dgm:t>
        <a:bodyPr/>
        <a:lstStyle/>
        <a:p>
          <a:endParaRPr lang="en-US"/>
        </a:p>
      </dgm:t>
    </dgm:pt>
    <dgm:pt modelId="{40341FF1-7F34-49E9-B856-997A61EAB326}" type="sibTrans" cxnId="{9C4A7A1C-3121-492C-88C5-7F53EBDAA121}">
      <dgm:prSet/>
      <dgm:spPr/>
      <dgm:t>
        <a:bodyPr/>
        <a:lstStyle/>
        <a:p>
          <a:endParaRPr lang="en-US"/>
        </a:p>
      </dgm:t>
    </dgm:pt>
    <dgm:pt modelId="{FF3BD6DC-720D-4541-9BFA-C0DDDB33339A}">
      <dgm:prSet/>
      <dgm:spPr/>
      <dgm:t>
        <a:bodyPr/>
        <a:lstStyle/>
        <a:p>
          <a:r>
            <a:rPr lang="en-GB"/>
            <a:t>User behaviour is monitored to detect any abnormal actions from authorized users.</a:t>
          </a:r>
          <a:endParaRPr lang="en-US"/>
        </a:p>
      </dgm:t>
    </dgm:pt>
    <dgm:pt modelId="{6348874B-16A9-4BC7-98AE-90B36593AD0E}" type="parTrans" cxnId="{8FA222D4-1C0F-4810-BDD7-0E328B8B443C}">
      <dgm:prSet/>
      <dgm:spPr/>
      <dgm:t>
        <a:bodyPr/>
        <a:lstStyle/>
        <a:p>
          <a:endParaRPr lang="en-US"/>
        </a:p>
      </dgm:t>
    </dgm:pt>
    <dgm:pt modelId="{4CB2D874-2A7B-48F6-A50C-F01827780DF7}" type="sibTrans" cxnId="{8FA222D4-1C0F-4810-BDD7-0E328B8B443C}">
      <dgm:prSet/>
      <dgm:spPr/>
      <dgm:t>
        <a:bodyPr/>
        <a:lstStyle/>
        <a:p>
          <a:endParaRPr lang="en-US"/>
        </a:p>
      </dgm:t>
    </dgm:pt>
    <dgm:pt modelId="{B2FE1BBC-3EDF-4817-9B36-CD5008E6FF03}">
      <dgm:prSet/>
      <dgm:spPr/>
      <dgm:t>
        <a:bodyPr/>
        <a:lstStyle/>
        <a:p>
          <a:r>
            <a:rPr lang="en-GB"/>
            <a:t>Ensures flexibility and scalability to the IoT system into some extent. </a:t>
          </a:r>
          <a:endParaRPr lang="en-US"/>
        </a:p>
      </dgm:t>
    </dgm:pt>
    <dgm:pt modelId="{40F6B74C-4B41-4D78-A9E1-7879423F4EC9}" type="parTrans" cxnId="{8BA1A3DE-6B1C-44C5-B478-8BBA3566EB37}">
      <dgm:prSet/>
      <dgm:spPr/>
      <dgm:t>
        <a:bodyPr/>
        <a:lstStyle/>
        <a:p>
          <a:endParaRPr lang="en-US"/>
        </a:p>
      </dgm:t>
    </dgm:pt>
    <dgm:pt modelId="{DCF7317E-0E83-416D-BBB4-0684CEDD32C0}" type="sibTrans" cxnId="{8BA1A3DE-6B1C-44C5-B478-8BBA3566EB37}">
      <dgm:prSet/>
      <dgm:spPr/>
      <dgm:t>
        <a:bodyPr/>
        <a:lstStyle/>
        <a:p>
          <a:endParaRPr lang="en-US"/>
        </a:p>
      </dgm:t>
    </dgm:pt>
    <dgm:pt modelId="{C0B08D3F-F792-4520-83C5-99B3739F807D}" type="pres">
      <dgm:prSet presAssocID="{02EC2719-50CE-4D8A-9DEC-81CF9B6069E8}" presName="linear" presStyleCnt="0">
        <dgm:presLayoutVars>
          <dgm:animLvl val="lvl"/>
          <dgm:resizeHandles val="exact"/>
        </dgm:presLayoutVars>
      </dgm:prSet>
      <dgm:spPr/>
    </dgm:pt>
    <dgm:pt modelId="{A3678348-641A-4F31-B790-BC87E2315517}" type="pres">
      <dgm:prSet presAssocID="{B0F01A4C-AEE5-491B-9BFB-A5FC56A436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3FB215-832F-4B1B-8D1D-EEBB60D67ABC}" type="pres">
      <dgm:prSet presAssocID="{DE8E3BD2-07E4-4331-B24C-6E6C791921A9}" presName="spacer" presStyleCnt="0"/>
      <dgm:spPr/>
    </dgm:pt>
    <dgm:pt modelId="{2DCC636C-350A-45BF-A16E-B31830E54815}" type="pres">
      <dgm:prSet presAssocID="{B08FFAC9-FF04-43F1-977E-33C40A1C86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76C11A-D3D2-4417-9917-E62297EF5D51}" type="pres">
      <dgm:prSet presAssocID="{40341FF1-7F34-49E9-B856-997A61EAB326}" presName="spacer" presStyleCnt="0"/>
      <dgm:spPr/>
    </dgm:pt>
    <dgm:pt modelId="{CB5090D1-D72D-4FBB-BC0D-82285ED77EBD}" type="pres">
      <dgm:prSet presAssocID="{FF3BD6DC-720D-4541-9BFA-C0DDDB333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3961E4-ABEE-4F1F-A440-C68524803F84}" type="pres">
      <dgm:prSet presAssocID="{4CB2D874-2A7B-48F6-A50C-F01827780DF7}" presName="spacer" presStyleCnt="0"/>
      <dgm:spPr/>
    </dgm:pt>
    <dgm:pt modelId="{17632158-8E2D-43F8-9B7F-0459D1D3F2FD}" type="pres">
      <dgm:prSet presAssocID="{B2FE1BBC-3EDF-4817-9B36-CD5008E6FF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4A7A1C-3121-492C-88C5-7F53EBDAA121}" srcId="{02EC2719-50CE-4D8A-9DEC-81CF9B6069E8}" destId="{B08FFAC9-FF04-43F1-977E-33C40A1C8628}" srcOrd="1" destOrd="0" parTransId="{DFA9ED9D-1685-47B0-8859-5E0F2C467C41}" sibTransId="{40341FF1-7F34-49E9-B856-997A61EAB326}"/>
    <dgm:cxn modelId="{CFDD5824-6295-421E-80C1-877CB977D57B}" type="presOf" srcId="{B0F01A4C-AEE5-491B-9BFB-A5FC56A436F3}" destId="{A3678348-641A-4F31-B790-BC87E2315517}" srcOrd="0" destOrd="0" presId="urn:microsoft.com/office/officeart/2005/8/layout/vList2"/>
    <dgm:cxn modelId="{0FF2C82B-2A40-4BDB-AA03-7649C850712E}" type="presOf" srcId="{02EC2719-50CE-4D8A-9DEC-81CF9B6069E8}" destId="{C0B08D3F-F792-4520-83C5-99B3739F807D}" srcOrd="0" destOrd="0" presId="urn:microsoft.com/office/officeart/2005/8/layout/vList2"/>
    <dgm:cxn modelId="{233F397A-52D2-4954-951B-DDC37A666667}" srcId="{02EC2719-50CE-4D8A-9DEC-81CF9B6069E8}" destId="{B0F01A4C-AEE5-491B-9BFB-A5FC56A436F3}" srcOrd="0" destOrd="0" parTransId="{E1A9E659-8976-4B59-90EC-B366B2125046}" sibTransId="{DE8E3BD2-07E4-4331-B24C-6E6C791921A9}"/>
    <dgm:cxn modelId="{B5BAD58C-BA02-4423-B053-A825A0089000}" type="presOf" srcId="{B2FE1BBC-3EDF-4817-9B36-CD5008E6FF03}" destId="{17632158-8E2D-43F8-9B7F-0459D1D3F2FD}" srcOrd="0" destOrd="0" presId="urn:microsoft.com/office/officeart/2005/8/layout/vList2"/>
    <dgm:cxn modelId="{E3CAE199-0ED8-4479-9BF3-400A801D704F}" type="presOf" srcId="{FF3BD6DC-720D-4541-9BFA-C0DDDB33339A}" destId="{CB5090D1-D72D-4FBB-BC0D-82285ED77EBD}" srcOrd="0" destOrd="0" presId="urn:microsoft.com/office/officeart/2005/8/layout/vList2"/>
    <dgm:cxn modelId="{2F0F00CC-B8B1-4C34-A83A-F47A5BA511A2}" type="presOf" srcId="{B08FFAC9-FF04-43F1-977E-33C40A1C8628}" destId="{2DCC636C-350A-45BF-A16E-B31830E54815}" srcOrd="0" destOrd="0" presId="urn:microsoft.com/office/officeart/2005/8/layout/vList2"/>
    <dgm:cxn modelId="{8FA222D4-1C0F-4810-BDD7-0E328B8B443C}" srcId="{02EC2719-50CE-4D8A-9DEC-81CF9B6069E8}" destId="{FF3BD6DC-720D-4541-9BFA-C0DDDB33339A}" srcOrd="2" destOrd="0" parTransId="{6348874B-16A9-4BC7-98AE-90B36593AD0E}" sibTransId="{4CB2D874-2A7B-48F6-A50C-F01827780DF7}"/>
    <dgm:cxn modelId="{8BA1A3DE-6B1C-44C5-B478-8BBA3566EB37}" srcId="{02EC2719-50CE-4D8A-9DEC-81CF9B6069E8}" destId="{B2FE1BBC-3EDF-4817-9B36-CD5008E6FF03}" srcOrd="3" destOrd="0" parTransId="{40F6B74C-4B41-4D78-A9E1-7879423F4EC9}" sibTransId="{DCF7317E-0E83-416D-BBB4-0684CEDD32C0}"/>
    <dgm:cxn modelId="{FDF8BD9B-1268-4B93-AF3C-2563BF6CF44B}" type="presParOf" srcId="{C0B08D3F-F792-4520-83C5-99B3739F807D}" destId="{A3678348-641A-4F31-B790-BC87E2315517}" srcOrd="0" destOrd="0" presId="urn:microsoft.com/office/officeart/2005/8/layout/vList2"/>
    <dgm:cxn modelId="{382947FA-51B2-4286-94D5-A01DA9FA077C}" type="presParOf" srcId="{C0B08D3F-F792-4520-83C5-99B3739F807D}" destId="{E13FB215-832F-4B1B-8D1D-EEBB60D67ABC}" srcOrd="1" destOrd="0" presId="urn:microsoft.com/office/officeart/2005/8/layout/vList2"/>
    <dgm:cxn modelId="{47D58AEF-07B7-48DD-A21D-910BEFC7822E}" type="presParOf" srcId="{C0B08D3F-F792-4520-83C5-99B3739F807D}" destId="{2DCC636C-350A-45BF-A16E-B31830E54815}" srcOrd="2" destOrd="0" presId="urn:microsoft.com/office/officeart/2005/8/layout/vList2"/>
    <dgm:cxn modelId="{B501958A-444F-41F4-B41D-F0BB536DFC31}" type="presParOf" srcId="{C0B08D3F-F792-4520-83C5-99B3739F807D}" destId="{0576C11A-D3D2-4417-9917-E62297EF5D51}" srcOrd="3" destOrd="0" presId="urn:microsoft.com/office/officeart/2005/8/layout/vList2"/>
    <dgm:cxn modelId="{27EC54D4-DFB5-4B77-8317-C78112892331}" type="presParOf" srcId="{C0B08D3F-F792-4520-83C5-99B3739F807D}" destId="{CB5090D1-D72D-4FBB-BC0D-82285ED77EBD}" srcOrd="4" destOrd="0" presId="urn:microsoft.com/office/officeart/2005/8/layout/vList2"/>
    <dgm:cxn modelId="{C59A41A2-89C2-4EC8-91EE-874E59B96827}" type="presParOf" srcId="{C0B08D3F-F792-4520-83C5-99B3739F807D}" destId="{063961E4-ABEE-4F1F-A440-C68524803F84}" srcOrd="5" destOrd="0" presId="urn:microsoft.com/office/officeart/2005/8/layout/vList2"/>
    <dgm:cxn modelId="{57017585-3E62-45E8-B8AF-274B5142B8B2}" type="presParOf" srcId="{C0B08D3F-F792-4520-83C5-99B3739F807D}" destId="{17632158-8E2D-43F8-9B7F-0459D1D3F2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846B7-A8C6-4B6F-A479-5F996817F6AA}">
      <dsp:nvSpPr>
        <dsp:cNvPr id="0" name=""/>
        <dsp:cNvSpPr/>
      </dsp:nvSpPr>
      <dsp:spPr>
        <a:xfrm>
          <a:off x="3385" y="379786"/>
          <a:ext cx="1833190" cy="10999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INTERNET OF THINGS(IOT):</a:t>
          </a:r>
          <a:endParaRPr lang="en-US" sz="1300" kern="1200"/>
        </a:p>
      </dsp:txBody>
      <dsp:txXfrm>
        <a:off x="3385" y="379786"/>
        <a:ext cx="1833190" cy="1099914"/>
      </dsp:txXfrm>
    </dsp:sp>
    <dsp:sp modelId="{D2111A7A-5228-462C-96D5-4C85AF545FAC}">
      <dsp:nvSpPr>
        <dsp:cNvPr id="0" name=""/>
        <dsp:cNvSpPr/>
      </dsp:nvSpPr>
      <dsp:spPr>
        <a:xfrm>
          <a:off x="2019895" y="379786"/>
          <a:ext cx="1833190" cy="1099914"/>
        </a:xfrm>
        <a:prstGeom prst="rect">
          <a:avLst/>
        </a:prstGeom>
        <a:solidFill>
          <a:schemeClr val="accent4">
            <a:hueOff val="-525059"/>
            <a:satOff val="-841"/>
            <a:lumOff val="8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NETWORK OF PHYSICAL OBJECTS.</a:t>
          </a:r>
          <a:endParaRPr lang="en-US" sz="1300" kern="1200"/>
        </a:p>
      </dsp:txBody>
      <dsp:txXfrm>
        <a:off x="2019895" y="379786"/>
        <a:ext cx="1833190" cy="1099914"/>
      </dsp:txXfrm>
    </dsp:sp>
    <dsp:sp modelId="{A74D886C-ACE0-45CE-A493-0870A332678A}">
      <dsp:nvSpPr>
        <dsp:cNvPr id="0" name=""/>
        <dsp:cNvSpPr/>
      </dsp:nvSpPr>
      <dsp:spPr>
        <a:xfrm>
          <a:off x="4036404" y="379786"/>
          <a:ext cx="1833190" cy="1099914"/>
        </a:xfrm>
        <a:prstGeom prst="rect">
          <a:avLst/>
        </a:prstGeom>
        <a:solidFill>
          <a:schemeClr val="accent4">
            <a:hueOff val="-1050118"/>
            <a:satOff val="-1682"/>
            <a:lumOff val="17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EMBEDDED WITH ELECTRONICS,SOFTWARE SENSORS.</a:t>
          </a:r>
          <a:endParaRPr lang="en-US" sz="1300" kern="1200"/>
        </a:p>
      </dsp:txBody>
      <dsp:txXfrm>
        <a:off x="4036404" y="379786"/>
        <a:ext cx="1833190" cy="1099914"/>
      </dsp:txXfrm>
    </dsp:sp>
    <dsp:sp modelId="{E469A342-1E61-4959-B2BE-CCB748F3C3A8}">
      <dsp:nvSpPr>
        <dsp:cNvPr id="0" name=""/>
        <dsp:cNvSpPr/>
      </dsp:nvSpPr>
      <dsp:spPr>
        <a:xfrm>
          <a:off x="6052914" y="379786"/>
          <a:ext cx="1833190" cy="1099914"/>
        </a:xfrm>
        <a:prstGeom prst="rect">
          <a:avLst/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ALLOWS OBJECTS TO BE SENSED AND CONTROLLED REMOTE ACROSS EXISTING NETWORK INFRASTRUCTURE. </a:t>
          </a:r>
        </a:p>
      </dsp:txBody>
      <dsp:txXfrm>
        <a:off x="6052914" y="379786"/>
        <a:ext cx="1833190" cy="1099914"/>
      </dsp:txXfrm>
    </dsp:sp>
    <dsp:sp modelId="{8ACFA8B0-9714-4AB8-9A30-9560AB3111B3}">
      <dsp:nvSpPr>
        <dsp:cNvPr id="0" name=""/>
        <dsp:cNvSpPr/>
      </dsp:nvSpPr>
      <dsp:spPr>
        <a:xfrm>
          <a:off x="8069423" y="379786"/>
          <a:ext cx="1833190" cy="1099914"/>
        </a:xfrm>
        <a:prstGeom prst="rect">
          <a:avLst/>
        </a:prstGeom>
        <a:solidFill>
          <a:schemeClr val="accent4">
            <a:hueOff val="-2100236"/>
            <a:satOff val="-3364"/>
            <a:lumOff val="3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IMPROVED EFFICIENCY ACCURACY AND ECONOMIC BENEFIT. </a:t>
          </a:r>
        </a:p>
      </dsp:txBody>
      <dsp:txXfrm>
        <a:off x="8069423" y="379786"/>
        <a:ext cx="1833190" cy="1099914"/>
      </dsp:txXfrm>
    </dsp:sp>
    <dsp:sp modelId="{F61D8812-6870-4DD1-B861-AA547496ADC6}">
      <dsp:nvSpPr>
        <dsp:cNvPr id="0" name=""/>
        <dsp:cNvSpPr/>
      </dsp:nvSpPr>
      <dsp:spPr>
        <a:xfrm>
          <a:off x="3385" y="1663020"/>
          <a:ext cx="1833190" cy="1099914"/>
        </a:xfrm>
        <a:prstGeom prst="rect">
          <a:avLst/>
        </a:prstGeom>
        <a:solidFill>
          <a:schemeClr val="accent4">
            <a:hueOff val="-2625295"/>
            <a:satOff val="-4205"/>
            <a:lumOff val="4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 CONTROL:</a:t>
          </a:r>
        </a:p>
      </dsp:txBody>
      <dsp:txXfrm>
        <a:off x="3385" y="1663020"/>
        <a:ext cx="1833190" cy="1099914"/>
      </dsp:txXfrm>
    </dsp:sp>
    <dsp:sp modelId="{5F238D37-E85E-4A91-8945-C342CAF7F369}">
      <dsp:nvSpPr>
        <dsp:cNvPr id="0" name=""/>
        <dsp:cNvSpPr/>
      </dsp:nvSpPr>
      <dsp:spPr>
        <a:xfrm>
          <a:off x="2019895" y="1663020"/>
          <a:ext cx="1833190" cy="1099914"/>
        </a:xfrm>
        <a:prstGeom prst="rect">
          <a:avLst/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AUTHENTICATION AND AUTHORIZATION.</a:t>
          </a:r>
        </a:p>
      </dsp:txBody>
      <dsp:txXfrm>
        <a:off x="2019895" y="1663020"/>
        <a:ext cx="1833190" cy="1099914"/>
      </dsp:txXfrm>
    </dsp:sp>
    <dsp:sp modelId="{BB4C2F0E-BA18-48DF-8935-9E66CE49C2BD}">
      <dsp:nvSpPr>
        <dsp:cNvPr id="0" name=""/>
        <dsp:cNvSpPr/>
      </dsp:nvSpPr>
      <dsp:spPr>
        <a:xfrm>
          <a:off x="4036404" y="1663020"/>
          <a:ext cx="1833190" cy="1099914"/>
        </a:xfrm>
        <a:prstGeom prst="rect">
          <a:avLst/>
        </a:prstGeom>
        <a:solidFill>
          <a:schemeClr val="accent4">
            <a:hueOff val="-3675413"/>
            <a:satOff val="-5887"/>
            <a:lumOff val="6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LIMIT ACCESS BASED ON USER.</a:t>
          </a:r>
        </a:p>
      </dsp:txBody>
      <dsp:txXfrm>
        <a:off x="4036404" y="1663020"/>
        <a:ext cx="1833190" cy="1099914"/>
      </dsp:txXfrm>
    </dsp:sp>
    <dsp:sp modelId="{82A88760-D0FA-42A1-8117-8FCC45417AF4}">
      <dsp:nvSpPr>
        <dsp:cNvPr id="0" name=""/>
        <dsp:cNvSpPr/>
      </dsp:nvSpPr>
      <dsp:spPr>
        <a:xfrm>
          <a:off x="6052914" y="1663020"/>
          <a:ext cx="1833190" cy="1099914"/>
        </a:xfrm>
        <a:prstGeom prst="rect">
          <a:avLst/>
        </a:prstGeom>
        <a:solidFill>
          <a:schemeClr val="accent4">
            <a:hueOff val="-4200472"/>
            <a:satOff val="-6728"/>
            <a:lumOff val="69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SELECTIVE DATA SHARING.</a:t>
          </a:r>
        </a:p>
      </dsp:txBody>
      <dsp:txXfrm>
        <a:off x="6052914" y="1663020"/>
        <a:ext cx="1833190" cy="1099914"/>
      </dsp:txXfrm>
    </dsp:sp>
    <dsp:sp modelId="{3E0EC722-98AA-4B07-85AB-A7651D525573}">
      <dsp:nvSpPr>
        <dsp:cNvPr id="0" name=""/>
        <dsp:cNvSpPr/>
      </dsp:nvSpPr>
      <dsp:spPr>
        <a:xfrm>
          <a:off x="8069423" y="1663020"/>
          <a:ext cx="1833190" cy="1099914"/>
        </a:xfrm>
        <a:prstGeom prst="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PREDICTIVE MAINTAENECE AND PROTECTION OF SENSITIVE DATA.</a:t>
          </a:r>
        </a:p>
      </dsp:txBody>
      <dsp:txXfrm>
        <a:off x="8069423" y="1663020"/>
        <a:ext cx="1833190" cy="1099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41CC-97C5-4B5B-B52E-177F75A59E30}">
      <dsp:nvSpPr>
        <dsp:cNvPr id="0" name=""/>
        <dsp:cNvSpPr/>
      </dsp:nvSpPr>
      <dsp:spPr>
        <a:xfrm>
          <a:off x="0" y="0"/>
          <a:ext cx="5153415" cy="7659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HUGE NUMBER OF DEVICES.</a:t>
          </a:r>
          <a:endParaRPr lang="en-US" sz="2200" kern="1200"/>
        </a:p>
      </dsp:txBody>
      <dsp:txXfrm>
        <a:off x="22433" y="22433"/>
        <a:ext cx="4237333" cy="721038"/>
      </dsp:txXfrm>
    </dsp:sp>
    <dsp:sp modelId="{D593A502-8F71-4D81-BF11-B20F22E3A25A}">
      <dsp:nvSpPr>
        <dsp:cNvPr id="0" name=""/>
        <dsp:cNvSpPr/>
      </dsp:nvSpPr>
      <dsp:spPr>
        <a:xfrm>
          <a:off x="384833" y="872279"/>
          <a:ext cx="5153415" cy="765904"/>
        </a:xfrm>
        <a:prstGeom prst="roundRect">
          <a:avLst>
            <a:gd name="adj" fmla="val 10000"/>
          </a:avLst>
        </a:prstGeom>
        <a:solidFill>
          <a:schemeClr val="accent5">
            <a:hueOff val="-827139"/>
            <a:satOff val="-4443"/>
            <a:lumOff val="151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CREATING HUGE SECURITY RIFT BETWEEN USERS.</a:t>
          </a:r>
          <a:endParaRPr lang="en-US" sz="2200" kern="1200" dirty="0"/>
        </a:p>
      </dsp:txBody>
      <dsp:txXfrm>
        <a:off x="407266" y="894712"/>
        <a:ext cx="4225879" cy="721038"/>
      </dsp:txXfrm>
    </dsp:sp>
    <dsp:sp modelId="{C9C7B8D4-BC40-454B-A24C-B4760F6AE22D}">
      <dsp:nvSpPr>
        <dsp:cNvPr id="0" name=""/>
        <dsp:cNvSpPr/>
      </dsp:nvSpPr>
      <dsp:spPr>
        <a:xfrm>
          <a:off x="769666" y="1744559"/>
          <a:ext cx="5153415" cy="765904"/>
        </a:xfrm>
        <a:prstGeom prst="roundRect">
          <a:avLst>
            <a:gd name="adj" fmla="val 1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SACRIFICING USABILITY FOR SECURITY.</a:t>
          </a:r>
          <a:endParaRPr lang="en-US" sz="2200" kern="1200"/>
        </a:p>
      </dsp:txBody>
      <dsp:txXfrm>
        <a:off x="792099" y="1766992"/>
        <a:ext cx="4225879" cy="721038"/>
      </dsp:txXfrm>
    </dsp:sp>
    <dsp:sp modelId="{0F12A3EF-BC65-4330-A4DF-330735A140A1}">
      <dsp:nvSpPr>
        <dsp:cNvPr id="0" name=""/>
        <dsp:cNvSpPr/>
      </dsp:nvSpPr>
      <dsp:spPr>
        <a:xfrm>
          <a:off x="1154499" y="2616839"/>
          <a:ext cx="5153415" cy="765904"/>
        </a:xfrm>
        <a:prstGeom prst="roundRect">
          <a:avLst>
            <a:gd name="adj" fmla="val 10000"/>
          </a:avLst>
        </a:prstGeom>
        <a:solidFill>
          <a:schemeClr val="accent5">
            <a:hueOff val="-2481417"/>
            <a:satOff val="-13328"/>
            <a:lumOff val="455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MAILICIOUS ATTACK EXPLOITING SENSOR VULNERABILTIES.</a:t>
          </a:r>
          <a:endParaRPr lang="en-US" sz="2200" kern="1200"/>
        </a:p>
      </dsp:txBody>
      <dsp:txXfrm>
        <a:off x="1176932" y="2639272"/>
        <a:ext cx="4225879" cy="721038"/>
      </dsp:txXfrm>
    </dsp:sp>
    <dsp:sp modelId="{AA16C1CE-4A52-43FB-92EF-3885DA617461}">
      <dsp:nvSpPr>
        <dsp:cNvPr id="0" name=""/>
        <dsp:cNvSpPr/>
      </dsp:nvSpPr>
      <dsp:spPr>
        <a:xfrm>
          <a:off x="1539332" y="3489119"/>
          <a:ext cx="5153415" cy="765904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IOT CONSTRAINTS AND LOW SECURITY MECHANISM APPLIED.</a:t>
          </a:r>
          <a:endParaRPr lang="en-US" sz="2200" kern="1200"/>
        </a:p>
      </dsp:txBody>
      <dsp:txXfrm>
        <a:off x="1561765" y="3511552"/>
        <a:ext cx="4225879" cy="721038"/>
      </dsp:txXfrm>
    </dsp:sp>
    <dsp:sp modelId="{076BC35D-8168-466A-9616-AF8013B5953A}">
      <dsp:nvSpPr>
        <dsp:cNvPr id="0" name=""/>
        <dsp:cNvSpPr/>
      </dsp:nvSpPr>
      <dsp:spPr>
        <a:xfrm>
          <a:off x="4655578" y="559535"/>
          <a:ext cx="497837" cy="4978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767591" y="559535"/>
        <a:ext cx="273811" cy="374622"/>
      </dsp:txXfrm>
    </dsp:sp>
    <dsp:sp modelId="{5E0609E2-465B-4805-A96A-3F15DDCBD83E}">
      <dsp:nvSpPr>
        <dsp:cNvPr id="0" name=""/>
        <dsp:cNvSpPr/>
      </dsp:nvSpPr>
      <dsp:spPr>
        <a:xfrm>
          <a:off x="5040411" y="1431815"/>
          <a:ext cx="497837" cy="4978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262909"/>
            <a:satOff val="-4566"/>
            <a:lumOff val="308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152424" y="1431815"/>
        <a:ext cx="273811" cy="374622"/>
      </dsp:txXfrm>
    </dsp:sp>
    <dsp:sp modelId="{EAD09092-891E-4D2B-A135-E7D105169ADB}">
      <dsp:nvSpPr>
        <dsp:cNvPr id="0" name=""/>
        <dsp:cNvSpPr/>
      </dsp:nvSpPr>
      <dsp:spPr>
        <a:xfrm>
          <a:off x="5425244" y="2291330"/>
          <a:ext cx="497837" cy="4978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2525817"/>
            <a:satOff val="-9133"/>
            <a:lumOff val="615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537257" y="2291330"/>
        <a:ext cx="273811" cy="374622"/>
      </dsp:txXfrm>
    </dsp:sp>
    <dsp:sp modelId="{BCAD4547-E295-455C-B08D-CE5A2620EF29}">
      <dsp:nvSpPr>
        <dsp:cNvPr id="0" name=""/>
        <dsp:cNvSpPr/>
      </dsp:nvSpPr>
      <dsp:spPr>
        <a:xfrm>
          <a:off x="5810077" y="3172120"/>
          <a:ext cx="497837" cy="4978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922090" y="3172120"/>
        <a:ext cx="273811" cy="3746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78348-641A-4F31-B790-BC87E2315517}">
      <dsp:nvSpPr>
        <dsp:cNvPr id="0" name=""/>
        <dsp:cNvSpPr/>
      </dsp:nvSpPr>
      <dsp:spPr>
        <a:xfrm>
          <a:off x="0" y="52291"/>
          <a:ext cx="6692748" cy="9792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Decentralized/Distributed DEVICES increases computational capacity.</a:t>
          </a:r>
          <a:endParaRPr lang="en-US" sz="2700" kern="1200"/>
        </a:p>
      </dsp:txBody>
      <dsp:txXfrm>
        <a:off x="47805" y="100096"/>
        <a:ext cx="6597138" cy="883680"/>
      </dsp:txXfrm>
    </dsp:sp>
    <dsp:sp modelId="{2DCC636C-350A-45BF-A16E-B31830E54815}">
      <dsp:nvSpPr>
        <dsp:cNvPr id="0" name=""/>
        <dsp:cNvSpPr/>
      </dsp:nvSpPr>
      <dsp:spPr>
        <a:xfrm>
          <a:off x="0" y="1109341"/>
          <a:ext cx="6692748" cy="979290"/>
        </a:xfrm>
        <a:prstGeom prst="roundRect">
          <a:avLst/>
        </a:prstGeom>
        <a:solidFill>
          <a:schemeClr val="accent4">
            <a:hueOff val="-1575177"/>
            <a:satOff val="-2523"/>
            <a:lumOff val="26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Increase more opportunities to bring intelligence on device themselves.</a:t>
          </a:r>
          <a:endParaRPr lang="en-US" sz="2700" kern="1200"/>
        </a:p>
      </dsp:txBody>
      <dsp:txXfrm>
        <a:off x="47805" y="1157146"/>
        <a:ext cx="6597138" cy="883680"/>
      </dsp:txXfrm>
    </dsp:sp>
    <dsp:sp modelId="{CB5090D1-D72D-4FBB-BC0D-82285ED77EBD}">
      <dsp:nvSpPr>
        <dsp:cNvPr id="0" name=""/>
        <dsp:cNvSpPr/>
      </dsp:nvSpPr>
      <dsp:spPr>
        <a:xfrm>
          <a:off x="0" y="2166392"/>
          <a:ext cx="6692748" cy="979290"/>
        </a:xfrm>
        <a:prstGeom prst="roundRect">
          <a:avLst/>
        </a:prstGeom>
        <a:solidFill>
          <a:schemeClr val="accent4">
            <a:hueOff val="-3150354"/>
            <a:satOff val="-5046"/>
            <a:lumOff val="52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User behaviour is monitored to detect any abnormal actions from authorized users.</a:t>
          </a:r>
          <a:endParaRPr lang="en-US" sz="2700" kern="1200"/>
        </a:p>
      </dsp:txBody>
      <dsp:txXfrm>
        <a:off x="47805" y="2214197"/>
        <a:ext cx="6597138" cy="883680"/>
      </dsp:txXfrm>
    </dsp:sp>
    <dsp:sp modelId="{17632158-8E2D-43F8-9B7F-0459D1D3F2FD}">
      <dsp:nvSpPr>
        <dsp:cNvPr id="0" name=""/>
        <dsp:cNvSpPr/>
      </dsp:nvSpPr>
      <dsp:spPr>
        <a:xfrm>
          <a:off x="0" y="3223442"/>
          <a:ext cx="6692748" cy="979290"/>
        </a:xfrm>
        <a:prstGeom prst="roundRect">
          <a:avLst/>
        </a:prstGeom>
        <a:solidFill>
          <a:schemeClr val="accent4">
            <a:hueOff val="-4725531"/>
            <a:satOff val="-7569"/>
            <a:lumOff val="784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Ensures flexibility and scalability to the IoT system into some extent. </a:t>
          </a:r>
          <a:endParaRPr lang="en-US" sz="2700" kern="1200"/>
        </a:p>
      </dsp:txBody>
      <dsp:txXfrm>
        <a:off x="47805" y="3271247"/>
        <a:ext cx="6597138" cy="88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6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81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30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5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0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92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68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4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42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78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5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3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49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4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3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1183-2C51-45E9-9A07-2FB354C882DB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02E7-8B65-427E-BF47-56BFF2A618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088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2AC95-FB31-4889-A468-FDF401F3C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71" y="2131945"/>
            <a:ext cx="3018580" cy="23401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B0C5B4-6D63-4FF9-875E-5F97A9178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688" y="1262986"/>
            <a:ext cx="5470846" cy="2340109"/>
          </a:xfrm>
        </p:spPr>
        <p:txBody>
          <a:bodyPr>
            <a:normAutofit fontScale="90000"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/>
            </a:br>
            <a:br>
              <a:rPr lang="en-US" sz="1100" b="1" dirty="0">
                <a:ea typeface="Adobe Kaiti Std R" pitchFamily="18" charset="-128"/>
              </a:rPr>
            </a:br>
            <a:br>
              <a:rPr lang="en-US" sz="1100" dirty="0"/>
            </a:b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American International University Bangladesh</a:t>
            </a:r>
            <a:br>
              <a:rPr lang="en-US" sz="22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Course:  Advanced Computer Networks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Faculty: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ea typeface="Adobe Kaiti Std R" pitchFamily="18" charset="-128"/>
              </a:rPr>
              <a:t>Nahar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ea typeface="Adobe Kaiti Std R" pitchFamily="18" charset="-128"/>
              </a:rPr>
              <a:t>SultAna</a:t>
            </a:r>
            <a:br>
              <a:rPr lang="en-US" sz="2200" dirty="0"/>
            </a:br>
            <a:br>
              <a:rPr lang="en-US" sz="2200" dirty="0"/>
            </a:br>
            <a:br>
              <a:rPr lang="en-US" sz="1100" dirty="0"/>
            </a:br>
            <a:br>
              <a:rPr lang="en-US" sz="1100" dirty="0"/>
            </a:br>
            <a:br>
              <a:rPr lang="en-US" sz="1100" dirty="0"/>
            </a:br>
            <a:endParaRPr lang="en-GB" sz="1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FA2B4-8F0B-4FEA-ABDD-7458C5641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23876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dirty="0"/>
              <a:t>Group members: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/>
              <a:t>HOQUE ,MAISHA</a:t>
            </a:r>
            <a:r>
              <a:rPr lang="en-US" dirty="0"/>
              <a:t>-------------------(15-28988-1)</a:t>
            </a:r>
            <a:br>
              <a:rPr lang="en-US" b="1" dirty="0"/>
            </a:br>
            <a:r>
              <a:rPr lang="en-US" b="1" dirty="0"/>
              <a:t>REZA ,RIDITA</a:t>
            </a:r>
            <a:r>
              <a:rPr lang="en-US" dirty="0"/>
              <a:t>-------------(15-28987-1)</a:t>
            </a:r>
            <a:br>
              <a:rPr lang="en-US" dirty="0"/>
            </a:br>
            <a:r>
              <a:rPr lang="en-US" b="1" dirty="0"/>
              <a:t>SARKER, CHRISTINE MONISHA</a:t>
            </a:r>
            <a:r>
              <a:rPr lang="en-US" dirty="0"/>
              <a:t> ---(16-31255-1)</a:t>
            </a:r>
            <a:br>
              <a:rPr lang="en-US" dirty="0"/>
            </a:br>
            <a:r>
              <a:rPr lang="en-US" b="1" dirty="0"/>
              <a:t>MD. MOINUDDIN </a:t>
            </a:r>
            <a:r>
              <a:rPr lang="en-US" dirty="0"/>
              <a:t>-------</a:t>
            </a:r>
            <a:r>
              <a:rPr lang="en-US" b="1" dirty="0"/>
              <a:t>(</a:t>
            </a:r>
            <a:r>
              <a:rPr lang="en-US" dirty="0"/>
              <a:t>16-31926-1</a:t>
            </a:r>
            <a:r>
              <a:rPr lang="en-US" b="1" dirty="0"/>
              <a:t>)</a:t>
            </a:r>
            <a:br>
              <a:rPr lang="en-US" dirty="0"/>
            </a:br>
            <a:r>
              <a:rPr lang="en-US" b="1" dirty="0"/>
              <a:t>AWAL ,Muhammad ROBIUL</a:t>
            </a:r>
            <a:r>
              <a:rPr lang="en-US" dirty="0"/>
              <a:t>-------(15-28902-1)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74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B86F577-8905-4B21-8AF3-C1BB3433775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706AE2E-B17B-43A3-84F8-9C0FE9466C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EFFB8CF-3E94-42D7-849C-841E7744B2C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0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1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4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9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1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6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275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77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fence&#10;&#10;Description generated with high confidence">
            <a:extLst>
              <a:ext uri="{FF2B5EF4-FFF2-40B4-BE49-F238E27FC236}">
                <a16:creationId xmlns:a16="http://schemas.microsoft.com/office/drawing/2014/main" id="{86EA318A-3911-41F9-A253-125991B33E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6"/>
          <a:stretch/>
        </p:blipFill>
        <p:spPr>
          <a:xfrm>
            <a:off x="1118988" y="1705651"/>
            <a:ext cx="6112382" cy="3439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9ACCBB-5E48-4147-AEA0-B87E915C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           </a:t>
            </a:r>
            <a:br>
              <a:rPr lang="en-US" sz="3100" dirty="0">
                <a:solidFill>
                  <a:srgbClr val="FFFFFF"/>
                </a:solidFill>
              </a:rPr>
            </a:br>
            <a:br>
              <a:rPr lang="en-US" sz="3100" dirty="0">
                <a:solidFill>
                  <a:srgbClr val="FFFFFF"/>
                </a:solidFill>
              </a:rPr>
            </a:b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141608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B1E7-A4E4-458A-B172-2D9A3A74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5">
                    <a:lumMod val="75000"/>
                  </a:schemeClr>
                </a:solidFill>
              </a:rPr>
              <a:t>ACCESS CONTROL IN THE INTERNET OF THINGS:  Big CHALLENGES AND NEW OPPORTUNITIES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A1F739-99D5-499B-B29F-2185D2CC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7DA324-6598-4800-95F7-8B7FA256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66" y="2060126"/>
            <a:ext cx="9387068" cy="37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6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ADB9295-9645-4BF2-ADFD-75800B7FAD06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alpha val="60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94FB0B-24F0-4D68-8740-CECFD1F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F664-EC2A-43C7-B8A1-03EDA165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Emerging developments in the field of IOT.</a:t>
            </a:r>
          </a:p>
          <a:p>
            <a:pPr lvl="0"/>
            <a:r>
              <a:rPr lang="en-GB" dirty="0"/>
              <a:t>Security, authentication and trust.</a:t>
            </a:r>
          </a:p>
          <a:p>
            <a:pPr lvl="0"/>
            <a:r>
              <a:rPr lang="en-GB" dirty="0"/>
              <a:t>Trustworthy communication.</a:t>
            </a:r>
          </a:p>
          <a:p>
            <a:pPr lvl="0"/>
            <a:r>
              <a:rPr lang="en-GB" dirty="0"/>
              <a:t>Remove vulnerabilities especially on the malicious attacks of the devices</a:t>
            </a:r>
          </a:p>
          <a:p>
            <a:pPr lvl="0"/>
            <a:r>
              <a:rPr lang="en-GB" dirty="0"/>
              <a:t> Integrity, privacy and the authenticity in the IOT devices.  </a:t>
            </a:r>
          </a:p>
          <a:p>
            <a:pPr lvl="0"/>
            <a:r>
              <a:rPr lang="en-GB" dirty="0"/>
              <a:t> Access control applicability in IOT systems.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403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1A7ED-2324-4194-9FDE-C4F7ADA2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INTRODUCTION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35ACA17-61D8-457D-B819-EDCF12630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32427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583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C050A1-B3AB-4357-B042-97B01007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95D4D12-4B16-44BC-AB9B-F9E525E88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6850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3096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C43627-C9FD-45B9-82A2-EAB91E88F7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7" r="23569" b="-3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EBD1AC-A4BD-4EAD-B481-54719022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/>
              <a:t>ROLE based access control(rbac):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C31D-B568-4C4B-A46D-4597DB0AA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200"/>
              <a:t>Depends on the concept of Role</a:t>
            </a:r>
          </a:p>
          <a:p>
            <a:pPr>
              <a:lnSpc>
                <a:spcPct val="110000"/>
              </a:lnSpc>
            </a:pPr>
            <a:r>
              <a:rPr lang="en-GB" sz="2200"/>
              <a:t>Administrator is the only one who is granted to assign the permissions to the Roles.</a:t>
            </a:r>
          </a:p>
          <a:p>
            <a:pPr>
              <a:lnSpc>
                <a:spcPct val="110000"/>
              </a:lnSpc>
            </a:pPr>
            <a:r>
              <a:rPr lang="en-GB" sz="2200"/>
              <a:t>Admin can’t change any permissions given to a user. </a:t>
            </a:r>
          </a:p>
          <a:p>
            <a:pPr>
              <a:lnSpc>
                <a:spcPct val="110000"/>
              </a:lnSpc>
            </a:pPr>
            <a:r>
              <a:rPr lang="en-GB" sz="2200"/>
              <a:t>Administration is centralized .</a:t>
            </a:r>
          </a:p>
          <a:p>
            <a:pPr>
              <a:lnSpc>
                <a:spcPct val="110000"/>
              </a:lnSpc>
            </a:pPr>
            <a:r>
              <a:rPr lang="en-GB" sz="2200"/>
              <a:t>Have access to credentials and profiles on every device a person owns.</a:t>
            </a:r>
          </a:p>
        </p:txBody>
      </p:sp>
    </p:spTree>
    <p:extLst>
      <p:ext uri="{BB962C8B-B14F-4D97-AF65-F5344CB8AC3E}">
        <p14:creationId xmlns:p14="http://schemas.microsoft.com/office/powerpoint/2010/main" val="114786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697F791-5FFA-4164-899F-EB52EA72B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B773AB25-A422-41AA-9737-5E04C1966DE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8F181C3-FAF4-4025-8348-53C1D744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78" y="667742"/>
            <a:ext cx="6844045" cy="5518012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AD0D387-1584-4477-B5F8-52B50D4F2205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77EA95-A6E3-4855-9DE5-29132BD8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Risk based access control( rbac):</a:t>
            </a:r>
            <a:br>
              <a:rPr lang="en-GB" sz="2500">
                <a:solidFill>
                  <a:srgbClr val="FFFFFF"/>
                </a:solidFill>
              </a:rPr>
            </a:br>
            <a:r>
              <a:rPr lang="en-GB" sz="2500">
                <a:solidFill>
                  <a:srgbClr val="FFFFFF"/>
                </a:solidFill>
              </a:rPr>
              <a:t>(Authors proposal)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E7E86-15B2-4AC5-ACD9-EFFB3CE5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FFFFFF"/>
                </a:solidFill>
              </a:rPr>
              <a:t> Four inputs: user context, resource sensitivity, action severity and risk history.</a:t>
            </a:r>
          </a:p>
          <a:p>
            <a:r>
              <a:rPr lang="en-GB" sz="1600" dirty="0">
                <a:solidFill>
                  <a:srgbClr val="FFFFFF"/>
                </a:solidFill>
              </a:rPr>
              <a:t> estimate the  risk value associated</a:t>
            </a:r>
          </a:p>
          <a:p>
            <a:r>
              <a:rPr lang="en-GB" sz="1600" dirty="0">
                <a:solidFill>
                  <a:srgbClr val="FFFFFF"/>
                </a:solidFill>
              </a:rPr>
              <a:t>User context represents the environmental features.</a:t>
            </a:r>
          </a:p>
          <a:p>
            <a:r>
              <a:rPr lang="en-GB" sz="1600" dirty="0">
                <a:solidFill>
                  <a:srgbClr val="FFFFFF"/>
                </a:solidFill>
              </a:rPr>
              <a:t>Resource sensitivity represents the evaluability of resource data</a:t>
            </a:r>
            <a:r>
              <a:rPr lang="en-GB" sz="1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131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38DCC3F-D5C4-4533-A2F4-5A217E878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347241"/>
            <a:ext cx="5638800" cy="629662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6802C4-DA50-4617-A7A7-0EF8218B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Probable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0EE6-E2DF-4C0E-82ED-4CFD88359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2000"/>
              <a:t>Distributed/decentralized IOT devices.</a:t>
            </a:r>
          </a:p>
          <a:p>
            <a:pPr>
              <a:lnSpc>
                <a:spcPct val="110000"/>
              </a:lnSpc>
            </a:pPr>
            <a:r>
              <a:rPr lang="en-GB" sz="2000"/>
              <a:t>Users Action and data sensed by security mechanism through access server.</a:t>
            </a:r>
          </a:p>
          <a:p>
            <a:pPr>
              <a:lnSpc>
                <a:spcPct val="110000"/>
              </a:lnSpc>
            </a:pPr>
            <a:r>
              <a:rPr lang="en-GB" sz="2000"/>
              <a:t>Log-in data processesing in access server.</a:t>
            </a:r>
          </a:p>
          <a:p>
            <a:pPr>
              <a:lnSpc>
                <a:spcPct val="110000"/>
              </a:lnSpc>
            </a:pPr>
            <a:r>
              <a:rPr lang="en-GB" sz="2000"/>
              <a:t>If valid </a:t>
            </a:r>
            <a:r>
              <a:rPr lang="en-GB" sz="2000">
                <a:sym typeface="Wingdings" panose="05000000000000000000" pitchFamily="2" charset="2"/>
              </a:rPr>
              <a:t> Accept and send access token to the user.</a:t>
            </a:r>
          </a:p>
          <a:p>
            <a:pPr>
              <a:lnSpc>
                <a:spcPct val="110000"/>
              </a:lnSpc>
            </a:pPr>
            <a:r>
              <a:rPr lang="en-GB" sz="2000">
                <a:sym typeface="Wingdings" panose="05000000000000000000" pitchFamily="2" charset="2"/>
              </a:rPr>
              <a:t>If false alert/invalid Deny the request.</a:t>
            </a:r>
            <a:endParaRPr lang="en-GB" sz="2000"/>
          </a:p>
          <a:p>
            <a:pPr>
              <a:lnSpc>
                <a:spcPct val="110000"/>
              </a:lnSpc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99137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B9C16B-AC4A-44ED-9075-F76549B46E7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A2FEB6-F419-4684-9ABC-9E32E012E8B7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3044DC-4918-43DA-B49D-91673C6C94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CE6B36-1420-43AB-86CF-4E653A517B9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6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4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4DE90C-DB95-47EA-A1CC-6C7A0453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GB" sz="3300">
                <a:solidFill>
                  <a:srgbClr val="FFFFFF"/>
                </a:solidFill>
              </a:rPr>
              <a:t>Conclusion:</a:t>
            </a:r>
            <a:br>
              <a:rPr lang="en-GB" sz="3300">
                <a:solidFill>
                  <a:srgbClr val="FFFFFF"/>
                </a:solidFill>
              </a:rPr>
            </a:br>
            <a:endParaRPr lang="en-GB" sz="33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D8CDFF-3DE6-4F1C-8474-82E3E0302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021436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299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181</TotalTime>
  <Words>364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Adobe Kaiti Std R</vt:lpstr>
      <vt:lpstr>Arial</vt:lpstr>
      <vt:lpstr>Trebuchet MS</vt:lpstr>
      <vt:lpstr>Tw Cen MT</vt:lpstr>
      <vt:lpstr>Wingdings</vt:lpstr>
      <vt:lpstr>Circuit</vt:lpstr>
      <vt:lpstr>           American International University Bangladesh Course:  Advanced Computer Networks  Faculty: Nahar SultAna     </vt:lpstr>
      <vt:lpstr>ACCESS CONTROL IN THE INTERNET OF THINGS:  Big CHALLENGES AND NEW OPPORTUNITIES</vt:lpstr>
      <vt:lpstr>MOTIVATION</vt:lpstr>
      <vt:lpstr>INTRODUCTION</vt:lpstr>
      <vt:lpstr>PROBLEM STATEMENT</vt:lpstr>
      <vt:lpstr>ROLE based access control(rbac):</vt:lpstr>
      <vt:lpstr>Risk based access control( rbac): (Authors proposal)</vt:lpstr>
      <vt:lpstr>Probable solution:</vt:lpstr>
      <vt:lpstr>Conclusion: </vt:lpstr>
      <vt:lpstr>   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members:   HOQUE MAISHA-------------------(15-28988-1)   REZA RIDITA--------------(15-289888-1)  CHRISTINE MONISHA SARKER ------------------------()   MOINUDDIN IMRAN--------------------   AWAL MD ROBIUL------------</dc:title>
  <dc:creator>irfan ul hoque</dc:creator>
  <cp:lastModifiedBy>irfan ul hoque</cp:lastModifiedBy>
  <cp:revision>21</cp:revision>
  <dcterms:created xsi:type="dcterms:W3CDTF">2018-04-16T13:53:08Z</dcterms:created>
  <dcterms:modified xsi:type="dcterms:W3CDTF">2018-04-16T16:57:36Z</dcterms:modified>
</cp:coreProperties>
</file>