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12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ABF88-876D-4B99-A135-C0F431E84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4" y="1349406"/>
            <a:ext cx="6227774" cy="1810512"/>
          </a:xfrm>
        </p:spPr>
        <p:txBody>
          <a:bodyPr/>
          <a:lstStyle/>
          <a:p>
            <a:r>
              <a:rPr lang="en-US" dirty="0"/>
              <a:t>FINAL CLASS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7AD64E-5128-4FF1-9E49-9C8A386A9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644" y="3429000"/>
            <a:ext cx="7315200" cy="1810512"/>
          </a:xfrm>
        </p:spPr>
        <p:txBody>
          <a:bodyPr/>
          <a:lstStyle/>
          <a:p>
            <a:r>
              <a:rPr lang="en-US" dirty="0"/>
              <a:t>Felipe </a:t>
            </a:r>
            <a:r>
              <a:rPr lang="en-US" dirty="0" err="1"/>
              <a:t>Jordao</a:t>
            </a:r>
            <a:r>
              <a:rPr lang="en-US" dirty="0"/>
              <a:t>, Lauren Hancock, May Phan</a:t>
            </a:r>
          </a:p>
          <a:p>
            <a:r>
              <a:rPr lang="en-US" dirty="0"/>
              <a:t>December 3</a:t>
            </a:r>
            <a:r>
              <a:rPr lang="en-US" baseline="30000" dirty="0"/>
              <a:t>rd</a:t>
            </a:r>
            <a:r>
              <a:rPr lang="en-US" dirty="0"/>
              <a:t>, 2018 </a:t>
            </a:r>
          </a:p>
        </p:txBody>
      </p:sp>
    </p:spTree>
    <p:extLst>
      <p:ext uri="{BB962C8B-B14F-4D97-AF65-F5344CB8AC3E}">
        <p14:creationId xmlns:p14="http://schemas.microsoft.com/office/powerpoint/2010/main" val="358192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414621" cy="10336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Pharmacist.txt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Julie Anderson,453 Nw9th,407.777.5566,10/18/2010,56746755</a:t>
            </a:r>
          </a:p>
          <a:p>
            <a:r>
              <a:rPr lang="nb-NO" dirty="0"/>
              <a:t>Anderson Tiger,767 EastEnd,407.775.8048,09/18/2011,1234567</a:t>
            </a:r>
          </a:p>
          <a:p>
            <a:r>
              <a:rPr lang="en-US" dirty="0"/>
              <a:t>Paul Brewster,1000 Holt Ave,352.231.5687,07/05/2015,9876543</a:t>
            </a:r>
          </a:p>
          <a:p>
            <a:r>
              <a:rPr lang="en-US" dirty="0"/>
              <a:t>James Hough,23 </a:t>
            </a:r>
            <a:r>
              <a:rPr lang="en-US" dirty="0" err="1"/>
              <a:t>Simson</a:t>
            </a:r>
            <a:r>
              <a:rPr lang="en-US" dirty="0"/>
              <a:t> Ave,352.234.9887,05/01/2017,5699543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1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414621" cy="10336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Doctors.txt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Gregory House,453 Nw9th,56746755,FamilyDoctor</a:t>
            </a:r>
          </a:p>
          <a:p>
            <a:r>
              <a:rPr lang="en-US" dirty="0"/>
              <a:t>Stephanie Murphy, 55762 Brantley Hill Dt,4566769977, Chiropractor</a:t>
            </a:r>
          </a:p>
          <a:p>
            <a:r>
              <a:rPr lang="en-US" dirty="0"/>
              <a:t>Eric Foreman,767 EastEnd,7580483746,OBGYN</a:t>
            </a:r>
          </a:p>
          <a:p>
            <a:r>
              <a:rPr lang="en-US" dirty="0"/>
              <a:t>Emily Southerland,888 Pink Tulip Ct,4074442433,OBGYN</a:t>
            </a:r>
          </a:p>
          <a:p>
            <a:r>
              <a:rPr lang="en-US" dirty="0"/>
              <a:t>Paul Melendez,1000 Holt Ave,11213554,Oncologist</a:t>
            </a:r>
          </a:p>
          <a:p>
            <a:r>
              <a:rPr lang="en-US" dirty="0"/>
              <a:t>Willy Wonka,311 Yellow Brick Rd,5433347575,Pediatrist</a:t>
            </a:r>
          </a:p>
          <a:p>
            <a:r>
              <a:rPr lang="en-US" dirty="0"/>
              <a:t>Steve Jobs,2334 Castle Dr,56799994732,Allergist</a:t>
            </a:r>
          </a:p>
          <a:p>
            <a:r>
              <a:rPr lang="en-US" dirty="0"/>
              <a:t>Malinda Waters,322 Center Hill Ct,7657776767,Pediatrician</a:t>
            </a:r>
          </a:p>
          <a:p>
            <a:r>
              <a:rPr lang="en-US" dirty="0"/>
              <a:t>Robin McNeil,4498 Castell Rd,8987778655,FamilyDoctor</a:t>
            </a:r>
          </a:p>
          <a:p>
            <a:r>
              <a:rPr lang="en-US" dirty="0"/>
              <a:t>Claire Lake,900 West Lake Rd,5563633388,Pediatrician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3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414621" cy="10336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Transactions.txt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 err="1"/>
              <a:t>FD,Clarithromycin</a:t>
            </a:r>
            <a:r>
              <a:rPr lang="en-US" dirty="0"/>
              <a:t> </a:t>
            </a:r>
            <a:r>
              <a:rPr lang="en-US" dirty="0" err="1"/>
              <a:t>FDC,Zofran</a:t>
            </a:r>
            <a:r>
              <a:rPr lang="en-US" dirty="0"/>
              <a:t> FP,11/20/18,Alicia </a:t>
            </a:r>
            <a:r>
              <a:rPr lang="en-US" dirty="0" err="1"/>
              <a:t>Keys,Gregory</a:t>
            </a:r>
            <a:r>
              <a:rPr lang="en-US" dirty="0"/>
              <a:t> </a:t>
            </a:r>
            <a:r>
              <a:rPr lang="en-US" dirty="0" err="1"/>
              <a:t>House,Paul</a:t>
            </a:r>
            <a:r>
              <a:rPr lang="en-US" dirty="0"/>
              <a:t> </a:t>
            </a:r>
          </a:p>
          <a:p>
            <a:r>
              <a:rPr lang="en-US" dirty="0"/>
              <a:t>Brewster,Hydrocodone,30,2/day,0,Lipitor,90,1/day,3 FP,12/03/18,John </a:t>
            </a:r>
            <a:r>
              <a:rPr lang="en-US" dirty="0" err="1"/>
              <a:t>Green,Paul</a:t>
            </a:r>
            <a:r>
              <a:rPr lang="en-US" dirty="0"/>
              <a:t> </a:t>
            </a:r>
          </a:p>
          <a:p>
            <a:r>
              <a:rPr lang="en-US" dirty="0" err="1"/>
              <a:t>Melendez,Anderson</a:t>
            </a:r>
            <a:r>
              <a:rPr lang="en-US" dirty="0"/>
              <a:t> Tiger,Lotronex,14,2/day,0 </a:t>
            </a:r>
            <a:r>
              <a:rPr lang="en-US" dirty="0" err="1"/>
              <a:t>CD,Paul</a:t>
            </a:r>
            <a:r>
              <a:rPr lang="en-US" dirty="0"/>
              <a:t> Melendez FP,11/23/18,Alicia </a:t>
            </a:r>
            <a:r>
              <a:rPr lang="en-US" dirty="0" err="1"/>
              <a:t>Keys,Eric</a:t>
            </a:r>
            <a:r>
              <a:rPr lang="en-US" dirty="0"/>
              <a:t> </a:t>
            </a:r>
          </a:p>
          <a:p>
            <a:r>
              <a:rPr lang="en-US" dirty="0" err="1"/>
              <a:t>Foreman,Julie</a:t>
            </a:r>
            <a:r>
              <a:rPr lang="en-US" dirty="0"/>
              <a:t> Anderson,Clarithromycin,20,1/day,0 FDC, Naltrexone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6833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EB6C4-2C11-4AB2-90E7-FF23512C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57B1EC-CC80-485B-A1EE-32FD567F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4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3875682-0790-427D-9A23-4B7265F0F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DE4AAE-4785-4EA7-95DB-45200F5B80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EB8AA617-0537-4ED7-91B6-66511A6475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2E8BF1F-CE61-45C5-92AC-552D23176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158B4-FEEF-46BA-8125-CAB43D59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Questions?</a:t>
            </a:r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xmlns="" id="{FA83B06A-6F16-411D-94F6-D5EC7D73D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6" b="5"/>
          <a:stretch/>
        </p:blipFill>
        <p:spPr>
          <a:xfrm>
            <a:off x="1069848" y="470171"/>
            <a:ext cx="3429000" cy="3557016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xmlns="" id="{91CDE371-B470-486D-8E60-E39FA08BD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15" r="931" b="2"/>
          <a:stretch/>
        </p:blipFill>
        <p:spPr>
          <a:xfrm>
            <a:off x="4673857" y="470171"/>
            <a:ext cx="3427118" cy="3556755"/>
          </a:xfrm>
          <a:prstGeom prst="rect">
            <a:avLst/>
          </a:prstGeom>
        </p:spPr>
      </p:pic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xmlns="" id="{F1FDD09A-0E48-4C25-B06A-BDFE13FE4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" r="1909" b="1"/>
          <a:stretch/>
        </p:blipFill>
        <p:spPr>
          <a:xfrm>
            <a:off x="8275984" y="470171"/>
            <a:ext cx="3427118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2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8027E-C9EA-474F-BA80-4598FDE6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6AFA4C-D604-42C6-A7D5-DF6E9A61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Discussion </a:t>
            </a:r>
          </a:p>
          <a:p>
            <a:r>
              <a:rPr lang="en-US" dirty="0"/>
              <a:t>Task divisions</a:t>
            </a:r>
          </a:p>
          <a:p>
            <a:r>
              <a:rPr lang="en-US" dirty="0"/>
              <a:t>Constant executions</a:t>
            </a:r>
          </a:p>
          <a:p>
            <a:r>
              <a:rPr lang="en-US" dirty="0"/>
              <a:t>Combine tasks</a:t>
            </a:r>
          </a:p>
          <a:p>
            <a:r>
              <a:rPr lang="en-US" dirty="0"/>
              <a:t>Final execution</a:t>
            </a:r>
          </a:p>
          <a:p>
            <a:r>
              <a:rPr lang="en-US" dirty="0"/>
              <a:t>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3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3344E-393A-4C33-93D9-DC8DF688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F3223-718C-4471-BAF6-659DA86B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&gt;insert UML here</a:t>
            </a:r>
          </a:p>
        </p:txBody>
      </p:sp>
      <p:pic>
        <p:nvPicPr>
          <p:cNvPr id="4" name="Picture 3" descr="PharmacyUM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516B8-BB44-4C78-90C0-DC3092B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D90335-823B-411A-A85D-F730607B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</a:t>
            </a:r>
          </a:p>
          <a:p>
            <a:r>
              <a:rPr lang="en-US" dirty="0"/>
              <a:t>Layout of input files</a:t>
            </a:r>
          </a:p>
          <a:p>
            <a:r>
              <a:rPr lang="en-US" dirty="0"/>
              <a:t>How we read the input files</a:t>
            </a:r>
          </a:p>
          <a:p>
            <a:r>
              <a:rPr lang="en-US" dirty="0"/>
              <a:t>Layout of the output files</a:t>
            </a:r>
          </a:p>
          <a:p>
            <a:r>
              <a:rPr lang="en-US" dirty="0"/>
              <a:t>All important methods</a:t>
            </a:r>
          </a:p>
          <a:p>
            <a:r>
              <a:rPr lang="en-US" dirty="0"/>
              <a:t>How we manipulate the objects</a:t>
            </a:r>
          </a:p>
        </p:txBody>
      </p:sp>
    </p:spTree>
    <p:extLst>
      <p:ext uri="{BB962C8B-B14F-4D97-AF65-F5344CB8AC3E}">
        <p14:creationId xmlns:p14="http://schemas.microsoft.com/office/powerpoint/2010/main" val="27912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03FA0-BF3F-4FF7-93E8-9F232CD3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C275F2-BBCE-4F4C-A241-56639698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Drugs.txt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Patients.txt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Doctors.txt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Pharmacists.txt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Presciptions.txt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Transactions.txt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7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2559855" cy="106277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Drugs.txt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5B5497-78CE-4E06-A630-E62C9B8A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062772"/>
            <a:ext cx="11827565" cy="528833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Vicodin,Acetaminophen,Epocrates,Opiate,5,true,colloidalsilicon </a:t>
            </a:r>
            <a:r>
              <a:rPr lang="en-US" dirty="0" err="1"/>
              <a:t>dioxide,crospovidone,magnesium</a:t>
            </a:r>
            <a:r>
              <a:rPr lang="en-US" dirty="0"/>
              <a:t> </a:t>
            </a:r>
            <a:r>
              <a:rPr lang="en-US" dirty="0" err="1"/>
              <a:t>stearate,microcrystalline</a:t>
            </a:r>
            <a:r>
              <a:rPr lang="en-US" dirty="0"/>
              <a:t> cellulose,/,Naltrexone, Acetaminophen, Hydrocodone</a:t>
            </a:r>
          </a:p>
          <a:p>
            <a:r>
              <a:rPr lang="en-US" dirty="0" err="1"/>
              <a:t>Synthroid,Levothyroxine,Abbott</a:t>
            </a:r>
            <a:r>
              <a:rPr lang="en-US" dirty="0"/>
              <a:t> Labs,Steroid,8,true,Acacia,sugar,corn </a:t>
            </a:r>
            <a:r>
              <a:rPr lang="en-US" dirty="0" err="1"/>
              <a:t>starch,lactose</a:t>
            </a:r>
            <a:r>
              <a:rPr lang="en-US" dirty="0"/>
              <a:t> monohydrate,/,none</a:t>
            </a:r>
          </a:p>
          <a:p>
            <a:r>
              <a:rPr lang="en-US" dirty="0" err="1"/>
              <a:t>Delasone,Pregna,Manufact</a:t>
            </a:r>
            <a:r>
              <a:rPr lang="en-US" dirty="0"/>
              <a:t> Inc,Corticosteroids,6,true,Calcium </a:t>
            </a:r>
            <a:r>
              <a:rPr lang="en-US" dirty="0" err="1"/>
              <a:t>Stearate,Corn</a:t>
            </a:r>
            <a:r>
              <a:rPr lang="en-US" dirty="0"/>
              <a:t> </a:t>
            </a:r>
            <a:r>
              <a:rPr lang="en-US" dirty="0" err="1"/>
              <a:t>Starch,Erythrosine</a:t>
            </a:r>
            <a:r>
              <a:rPr lang="en-US" dirty="0"/>
              <a:t> </a:t>
            </a:r>
            <a:r>
              <a:rPr lang="en-US" dirty="0" err="1"/>
              <a:t>Sodium,Lactose,Mineral</a:t>
            </a:r>
            <a:r>
              <a:rPr lang="en-US" dirty="0"/>
              <a:t> Oil,/,Triacetin</a:t>
            </a:r>
          </a:p>
          <a:p>
            <a:r>
              <a:rPr lang="en-US" dirty="0"/>
              <a:t>Amoxil,Amoxipen,Epocrates,Antibiotic,100,false,D&amp;C Red No. 28,FD&amp;C Blue No. 1,FD&amp;C Red No. 40,gelatin,magnesium stearate,/,none</a:t>
            </a:r>
          </a:p>
          <a:p>
            <a:r>
              <a:rPr lang="en-US" dirty="0"/>
              <a:t>Neurontin,Gabapentin,Drugs.Inc,Anticonvulsant,100,false,lactose, cornstarch, talc, gelatin, titanium dioxide,/,Triacetin</a:t>
            </a:r>
          </a:p>
          <a:p>
            <a:r>
              <a:rPr lang="en-US" dirty="0"/>
              <a:t>Prinivil,lisinopril,Merck,antihypertensive,5,true,lisinopril,calcium </a:t>
            </a:r>
            <a:r>
              <a:rPr lang="en-US" dirty="0" err="1"/>
              <a:t>phosphate,mannitol,magnesium</a:t>
            </a:r>
            <a:r>
              <a:rPr lang="en-US" dirty="0"/>
              <a:t> </a:t>
            </a:r>
            <a:r>
              <a:rPr lang="en-US" dirty="0" err="1"/>
              <a:t>stearate,startch</a:t>
            </a:r>
            <a:r>
              <a:rPr lang="en-US" dirty="0"/>
              <a:t>,/,</a:t>
            </a:r>
            <a:r>
              <a:rPr lang="en-US" dirty="0" err="1"/>
              <a:t>Hypersensitivity,Angioedema</a:t>
            </a:r>
            <a:endParaRPr lang="en-US" dirty="0"/>
          </a:p>
          <a:p>
            <a:r>
              <a:rPr lang="en-US" dirty="0"/>
              <a:t>Lipitor,Atorvastatin,Pfizer,statin,100,false,calcium </a:t>
            </a:r>
            <a:r>
              <a:rPr lang="en-US" dirty="0" err="1"/>
              <a:t>carbonate,candelilla</a:t>
            </a:r>
            <a:r>
              <a:rPr lang="en-US" dirty="0"/>
              <a:t> </a:t>
            </a:r>
            <a:r>
              <a:rPr lang="en-US" dirty="0" err="1"/>
              <a:t>wax,croscarmellose</a:t>
            </a:r>
            <a:r>
              <a:rPr lang="en-US" dirty="0"/>
              <a:t> sodium,/,none</a:t>
            </a:r>
          </a:p>
          <a:p>
            <a:r>
              <a:rPr lang="en-US" dirty="0" err="1"/>
              <a:t>Glucpphage,Metformin,Bristol</a:t>
            </a:r>
            <a:r>
              <a:rPr lang="en-US" dirty="0"/>
              <a:t>-Myers Squibb,biguanides,100,false,sodium carboxymethyl </a:t>
            </a:r>
            <a:r>
              <a:rPr lang="en-US" dirty="0" err="1"/>
              <a:t>cellulose,hypromellose,microcrystalline</a:t>
            </a:r>
            <a:r>
              <a:rPr lang="en-US" dirty="0"/>
              <a:t> cellulose,/,Acute or chronic metabolic acidosis</a:t>
            </a:r>
          </a:p>
          <a:p>
            <a:r>
              <a:rPr lang="en-US" dirty="0"/>
              <a:t>Zofran,Ondansetron,GlaxoSmithKline,Antiemetic,100,false,aspartame,gelatin,mannitol,methylparaben </a:t>
            </a:r>
            <a:r>
              <a:rPr lang="en-US" dirty="0" err="1"/>
              <a:t>sodium,propylparaben</a:t>
            </a:r>
            <a:r>
              <a:rPr lang="en-US" dirty="0"/>
              <a:t> sodium,/,Clarithromycin, </a:t>
            </a:r>
            <a:r>
              <a:rPr lang="en-US" dirty="0" err="1"/>
              <a:t>Lotronex</a:t>
            </a:r>
            <a:endParaRPr lang="en-US" dirty="0"/>
          </a:p>
          <a:p>
            <a:r>
              <a:rPr lang="en-US" dirty="0" err="1"/>
              <a:t>Motrin,propanoic</a:t>
            </a:r>
            <a:r>
              <a:rPr lang="en-US" dirty="0"/>
              <a:t> acid,Johnson&amp;Johnson,NSAID,10,true,carnauba </a:t>
            </a:r>
            <a:r>
              <a:rPr lang="en-US" dirty="0" err="1"/>
              <a:t>wax,colloidal</a:t>
            </a:r>
            <a:r>
              <a:rPr lang="en-US" dirty="0"/>
              <a:t> silicon </a:t>
            </a:r>
            <a:r>
              <a:rPr lang="en-US" dirty="0" err="1"/>
              <a:t>dioxide,croscarmellose</a:t>
            </a:r>
            <a:r>
              <a:rPr lang="en-US" dirty="0"/>
              <a:t> </a:t>
            </a:r>
            <a:r>
              <a:rPr lang="en-US" dirty="0" err="1"/>
              <a:t>sodium,hypromellose,lactose</a:t>
            </a:r>
            <a:r>
              <a:rPr lang="en-US" dirty="0"/>
              <a:t>,/,Aleve</a:t>
            </a:r>
          </a:p>
          <a:p>
            <a:r>
              <a:rPr lang="en-US" dirty="0"/>
              <a:t>Ramipril,Tritace,Pfizer,Angiotensin,100,false,calcium sulphate </a:t>
            </a:r>
            <a:r>
              <a:rPr lang="en-US" dirty="0" err="1"/>
              <a:t>dihydrate,pregelatinized</a:t>
            </a:r>
            <a:r>
              <a:rPr lang="en-US" dirty="0"/>
              <a:t> </a:t>
            </a:r>
            <a:r>
              <a:rPr lang="en-US" dirty="0" err="1"/>
              <a:t>starch,sodium</a:t>
            </a:r>
            <a:r>
              <a:rPr lang="en-US" dirty="0"/>
              <a:t> bicarbonate,/,none</a:t>
            </a:r>
          </a:p>
          <a:p>
            <a:r>
              <a:rPr lang="en-US" dirty="0"/>
              <a:t>Co-codamol,Codeine,Zentiva,Painkiller,10,true,povidone,talc, stearic </a:t>
            </a:r>
            <a:r>
              <a:rPr lang="en-US" dirty="0" err="1"/>
              <a:t>acid,magnesium</a:t>
            </a:r>
            <a:r>
              <a:rPr lang="en-US" dirty="0"/>
              <a:t> stearate,/,none</a:t>
            </a:r>
          </a:p>
          <a:p>
            <a:r>
              <a:rPr lang="en-US" dirty="0" err="1"/>
              <a:t>Amoxicillin,Carboxylic</a:t>
            </a:r>
            <a:r>
              <a:rPr lang="en-US" dirty="0"/>
              <a:t> </a:t>
            </a:r>
            <a:r>
              <a:rPr lang="en-US" dirty="0" err="1"/>
              <a:t>Acid,Drugs</a:t>
            </a:r>
            <a:r>
              <a:rPr lang="en-US" dirty="0"/>
              <a:t> Inc,Antibiotic,100,false,magnesium </a:t>
            </a:r>
            <a:r>
              <a:rPr lang="en-US" dirty="0" err="1"/>
              <a:t>stearate,maize</a:t>
            </a:r>
            <a:r>
              <a:rPr lang="en-US" dirty="0"/>
              <a:t> </a:t>
            </a:r>
            <a:r>
              <a:rPr lang="en-US" dirty="0" err="1"/>
              <a:t>starch,gelatin</a:t>
            </a:r>
            <a:r>
              <a:rPr lang="en-US" dirty="0"/>
              <a:t>, </a:t>
            </a:r>
            <a:r>
              <a:rPr lang="en-US" dirty="0" err="1"/>
              <a:t>erythrosin</a:t>
            </a:r>
            <a:r>
              <a:rPr lang="en-US" dirty="0"/>
              <a:t>,/,none</a:t>
            </a:r>
          </a:p>
          <a:p>
            <a:r>
              <a:rPr lang="en-US" dirty="0"/>
              <a:t>Naltrexone,Vivitrex,Pfizer,Opiate,3,true,naltrexone </a:t>
            </a:r>
            <a:r>
              <a:rPr lang="en-US" dirty="0" err="1"/>
              <a:t>hydrochloride,lactose,microcrystalline</a:t>
            </a:r>
            <a:r>
              <a:rPr lang="en-US" dirty="0"/>
              <a:t> </a:t>
            </a:r>
            <a:r>
              <a:rPr lang="en-US" dirty="0" err="1"/>
              <a:t>cellulose,crospovidone,silicon</a:t>
            </a:r>
            <a:r>
              <a:rPr lang="en-US" dirty="0"/>
              <a:t> </a:t>
            </a:r>
            <a:r>
              <a:rPr lang="en-US" dirty="0" err="1"/>
              <a:t>dioxide,magnesium</a:t>
            </a:r>
            <a:r>
              <a:rPr lang="en-US" dirty="0"/>
              <a:t> stearate,/,Vicodin</a:t>
            </a:r>
          </a:p>
          <a:p>
            <a:r>
              <a:rPr lang="en-US" dirty="0"/>
              <a:t>Hydrocodone,Dihydrocodeinone,Epocrates,Opiate,5,true,colloidal silicon </a:t>
            </a:r>
            <a:r>
              <a:rPr lang="en-US" dirty="0" err="1"/>
              <a:t>dioxide,crospovidone,magnesium</a:t>
            </a:r>
            <a:r>
              <a:rPr lang="en-US" dirty="0"/>
              <a:t> </a:t>
            </a:r>
            <a:r>
              <a:rPr lang="en-US" dirty="0" err="1"/>
              <a:t>stearate,microcrystalline</a:t>
            </a:r>
            <a:r>
              <a:rPr lang="en-US" dirty="0"/>
              <a:t> </a:t>
            </a:r>
            <a:r>
              <a:rPr lang="en-US" dirty="0" err="1"/>
              <a:t>cellulose,povidone,pregelatinized</a:t>
            </a:r>
            <a:r>
              <a:rPr lang="en-US" dirty="0"/>
              <a:t> starch,/,Vicodin</a:t>
            </a:r>
          </a:p>
          <a:p>
            <a:r>
              <a:rPr lang="en-US" dirty="0"/>
              <a:t>Clarithromycin,Methylerythromycin,Pfizer,Antibiotic,10,true,clarithromycin,lactose </a:t>
            </a:r>
            <a:r>
              <a:rPr lang="en-US" dirty="0" err="1"/>
              <a:t>monohydrate,magnesium</a:t>
            </a:r>
            <a:r>
              <a:rPr lang="en-US" dirty="0"/>
              <a:t> </a:t>
            </a:r>
            <a:r>
              <a:rPr lang="en-US" dirty="0" err="1"/>
              <a:t>stearate,propylene</a:t>
            </a:r>
            <a:r>
              <a:rPr lang="en-US" dirty="0"/>
              <a:t> glycol,/,Zofran</a:t>
            </a:r>
          </a:p>
          <a:p>
            <a:r>
              <a:rPr lang="en-US" dirty="0" err="1"/>
              <a:t>Lotronex,Alosetron,Abbott</a:t>
            </a:r>
            <a:r>
              <a:rPr lang="en-US" dirty="0"/>
              <a:t> </a:t>
            </a:r>
            <a:r>
              <a:rPr lang="en-US" dirty="0" err="1"/>
              <a:t>Labs,Receptor</a:t>
            </a:r>
            <a:r>
              <a:rPr lang="en-US" dirty="0"/>
              <a:t> Antagonists,100,false,lactose,magnesium </a:t>
            </a:r>
            <a:r>
              <a:rPr lang="en-US" dirty="0" err="1"/>
              <a:t>stearate,microcrystalline</a:t>
            </a:r>
            <a:r>
              <a:rPr lang="en-US" dirty="0"/>
              <a:t> cellulose,/,Zofran</a:t>
            </a:r>
          </a:p>
          <a:p>
            <a:r>
              <a:rPr lang="en-US" dirty="0" err="1"/>
              <a:t>Aleve,Naproxen,Abbott</a:t>
            </a:r>
            <a:r>
              <a:rPr lang="en-US" dirty="0"/>
              <a:t> Labs,NSAID,100,false,FD&amp;C blue #2 </a:t>
            </a:r>
            <a:r>
              <a:rPr lang="en-US" dirty="0" err="1"/>
              <a:t>lake,hypromellose,magnesium</a:t>
            </a:r>
            <a:r>
              <a:rPr lang="en-US" dirty="0"/>
              <a:t> </a:t>
            </a:r>
            <a:r>
              <a:rPr lang="en-US" dirty="0" err="1"/>
              <a:t>stearate,microcrystalline</a:t>
            </a:r>
            <a:r>
              <a:rPr lang="en-US" dirty="0"/>
              <a:t> </a:t>
            </a:r>
            <a:r>
              <a:rPr lang="en-US" dirty="0" err="1"/>
              <a:t>cellulose,polyethylene</a:t>
            </a:r>
            <a:r>
              <a:rPr lang="en-US" dirty="0"/>
              <a:t> </a:t>
            </a:r>
            <a:r>
              <a:rPr lang="en-US" dirty="0" err="1"/>
              <a:t>glycol,povidone,talc</a:t>
            </a:r>
            <a:r>
              <a:rPr lang="en-US" dirty="0"/>
              <a:t>,/,</a:t>
            </a:r>
            <a:r>
              <a:rPr lang="en-US" dirty="0" err="1"/>
              <a:t>Motrin,Triacetin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2559855" cy="106277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Patients.txt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John Green,412 Summerset,4088387474,UnitedHealthCare,2883473</a:t>
            </a:r>
          </a:p>
          <a:p>
            <a:r>
              <a:rPr lang="en-US" dirty="0"/>
              <a:t>Nicole </a:t>
            </a:r>
            <a:r>
              <a:rPr lang="en-US" dirty="0" err="1"/>
              <a:t>Watts,Wekiva</a:t>
            </a:r>
            <a:r>
              <a:rPr lang="en-US" dirty="0"/>
              <a:t> Lake Rd,7883922,BlueCrossBlueShield,3322044</a:t>
            </a:r>
          </a:p>
          <a:p>
            <a:r>
              <a:rPr lang="en-US" dirty="0"/>
              <a:t>Alicia Keys,323 Sunrise,323234343,Ambetter,8573746</a:t>
            </a:r>
          </a:p>
          <a:p>
            <a:r>
              <a:rPr lang="en-US" dirty="0"/>
              <a:t>Andrew McNeil,411 Concord Dr,43222404,Cigna,7655335</a:t>
            </a:r>
          </a:p>
          <a:p>
            <a:r>
              <a:rPr lang="en-US" dirty="0"/>
              <a:t>Luis Grapes,3944 Watermelon Dr,4765412,Ambetter,8763809</a:t>
            </a:r>
          </a:p>
          <a:p>
            <a:r>
              <a:rPr lang="pt-BR" dirty="0"/>
              <a:t>Brian Shelley,1550 </a:t>
            </a:r>
            <a:r>
              <a:rPr lang="pt-BR" dirty="0" err="1"/>
              <a:t>Human</a:t>
            </a:r>
            <a:r>
              <a:rPr lang="pt-BR" dirty="0"/>
              <a:t> Ct,48848455,Cigna,8373645</a:t>
            </a:r>
          </a:p>
          <a:p>
            <a:r>
              <a:rPr lang="en-US" dirty="0"/>
              <a:t>May Rose,4456 Colonial Ln,34567889,Ambetter,8763689</a:t>
            </a:r>
          </a:p>
          <a:p>
            <a:r>
              <a:rPr lang="it-IT" dirty="0"/>
              <a:t>Ramona Lang,87697 </a:t>
            </a:r>
            <a:r>
              <a:rPr lang="it-IT" dirty="0" err="1"/>
              <a:t>Castell</a:t>
            </a:r>
            <a:r>
              <a:rPr lang="it-IT" dirty="0"/>
              <a:t> Dr,8765442,Cigna,2345688</a:t>
            </a:r>
          </a:p>
          <a:p>
            <a:r>
              <a:rPr lang="it-IT" dirty="0"/>
              <a:t>Paige Mundell,765 </a:t>
            </a:r>
            <a:r>
              <a:rPr lang="it-IT" dirty="0" err="1"/>
              <a:t>Hanger</a:t>
            </a:r>
            <a:r>
              <a:rPr lang="it-IT" dirty="0"/>
              <a:t> Ct,45678990,UnitedHealthCare,9876522</a:t>
            </a:r>
          </a:p>
          <a:p>
            <a:r>
              <a:rPr lang="it-IT" dirty="0" err="1"/>
              <a:t>Wendy</a:t>
            </a:r>
            <a:r>
              <a:rPr lang="it-IT" dirty="0"/>
              <a:t> Craig,873 </a:t>
            </a:r>
            <a:r>
              <a:rPr lang="it-IT" dirty="0" err="1"/>
              <a:t>Brit</a:t>
            </a:r>
            <a:r>
              <a:rPr lang="it-IT" dirty="0"/>
              <a:t> Dr,8765223,UnitedHealthCare,7654310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2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275473" cy="1073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Prescription.txt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1,11/17/2018,Joe </a:t>
            </a:r>
            <a:r>
              <a:rPr lang="en-US" dirty="0" err="1"/>
              <a:t>Smith,Gregory</a:t>
            </a:r>
            <a:r>
              <a:rPr lang="en-US" dirty="0"/>
              <a:t> </a:t>
            </a:r>
            <a:r>
              <a:rPr lang="en-US" dirty="0" err="1"/>
              <a:t>House,Julie</a:t>
            </a:r>
            <a:r>
              <a:rPr lang="en-US" dirty="0"/>
              <a:t> Anderson </a:t>
            </a:r>
          </a:p>
          <a:p>
            <a:r>
              <a:rPr lang="en-US" dirty="0"/>
              <a:t>2,11/17/2018,Chris </a:t>
            </a:r>
            <a:r>
              <a:rPr lang="en-US" dirty="0" err="1"/>
              <a:t>Robin,Robert</a:t>
            </a:r>
            <a:r>
              <a:rPr lang="en-US" dirty="0"/>
              <a:t> </a:t>
            </a:r>
            <a:r>
              <a:rPr lang="en-US" dirty="0" err="1"/>
              <a:t>Foreman,Anderson</a:t>
            </a:r>
            <a:r>
              <a:rPr lang="en-US" dirty="0"/>
              <a:t> Tiger</a:t>
            </a:r>
          </a:p>
          <a:p>
            <a:r>
              <a:rPr lang="en-US" dirty="0"/>
              <a:t>3,11/17/2018,Adrian </a:t>
            </a:r>
            <a:r>
              <a:rPr lang="en-US" dirty="0" err="1"/>
              <a:t>Monk,Shaun</a:t>
            </a:r>
            <a:r>
              <a:rPr lang="en-US" dirty="0"/>
              <a:t> </a:t>
            </a:r>
            <a:r>
              <a:rPr lang="en-US" dirty="0" err="1"/>
              <a:t>Palmer,Paul</a:t>
            </a:r>
            <a:r>
              <a:rPr lang="en-US" dirty="0"/>
              <a:t> Brewster</a:t>
            </a:r>
          </a:p>
          <a:p>
            <a:r>
              <a:rPr lang="en-US" dirty="0"/>
              <a:t>4,11/17/2018,Randy </a:t>
            </a:r>
            <a:r>
              <a:rPr lang="en-US" dirty="0" err="1"/>
              <a:t>Disher,Paul</a:t>
            </a:r>
            <a:r>
              <a:rPr lang="en-US" dirty="0"/>
              <a:t> </a:t>
            </a:r>
            <a:r>
              <a:rPr lang="en-US" dirty="0" err="1"/>
              <a:t>Melendez,Julie</a:t>
            </a:r>
            <a:r>
              <a:rPr lang="en-US" dirty="0"/>
              <a:t> Anderson</a:t>
            </a:r>
          </a:p>
          <a:p>
            <a:r>
              <a:rPr lang="en-US" dirty="0"/>
              <a:t>5,11/17/2018,Silvester </a:t>
            </a:r>
            <a:r>
              <a:rPr lang="en-US" dirty="0" err="1"/>
              <a:t>Stalone,James</a:t>
            </a:r>
            <a:r>
              <a:rPr lang="en-US" dirty="0"/>
              <a:t> </a:t>
            </a:r>
            <a:r>
              <a:rPr lang="en-US" dirty="0" err="1"/>
              <a:t>Wilson,Anderson</a:t>
            </a:r>
            <a:r>
              <a:rPr lang="en-US" dirty="0"/>
              <a:t> Tiger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1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275473" cy="1073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DrugLine.txt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1,Amoxicilin,3,100mg,2,1</a:t>
            </a:r>
          </a:p>
          <a:p>
            <a:r>
              <a:rPr lang="en-US" dirty="0"/>
              <a:t>1,Vicodin,4,200mg,2,1</a:t>
            </a:r>
          </a:p>
          <a:p>
            <a:r>
              <a:rPr lang="en-US" dirty="0"/>
              <a:t>2,Ibuprofen,1,50mg,3,2</a:t>
            </a:r>
          </a:p>
          <a:p>
            <a:r>
              <a:rPr lang="en-US" dirty="0"/>
              <a:t>2,Morphine,1,500mg,1,0</a:t>
            </a:r>
          </a:p>
          <a:p>
            <a:r>
              <a:rPr lang="en-US" dirty="0"/>
              <a:t>3,Vicodin,2,50mg,1,0</a:t>
            </a:r>
          </a:p>
          <a:p>
            <a:r>
              <a:rPr lang="en-US" dirty="0"/>
              <a:t>4,Amoxicilin,1,50mg,1,0</a:t>
            </a:r>
          </a:p>
          <a:p>
            <a:r>
              <a:rPr lang="en-US" dirty="0"/>
              <a:t>5,Vicodin,2,100mg,1,0</a:t>
            </a:r>
          </a:p>
        </p:txBody>
      </p:sp>
    </p:spTree>
    <p:extLst>
      <p:ext uri="{BB962C8B-B14F-4D97-AF65-F5344CB8AC3E}">
        <p14:creationId xmlns:p14="http://schemas.microsoft.com/office/powerpoint/2010/main" val="11372914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105</TotalTime>
  <Words>1092</Words>
  <Application>Microsoft Macintosh PowerPoint</Application>
  <PresentationFormat>Custom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Frame</vt:lpstr>
      <vt:lpstr>FINAL CLASS PRESENTATION</vt:lpstr>
      <vt:lpstr>Design Process</vt:lpstr>
      <vt:lpstr>Abstractions</vt:lpstr>
      <vt:lpstr>Decisions </vt:lpstr>
      <vt:lpstr>Input Files</vt:lpstr>
      <vt:lpstr>Drugs.txt</vt:lpstr>
      <vt:lpstr>Patients.txt</vt:lpstr>
      <vt:lpstr>Prescription.txt</vt:lpstr>
      <vt:lpstr>DrugLine.txt</vt:lpstr>
      <vt:lpstr>Pharmacist.txt</vt:lpstr>
      <vt:lpstr>Doctors.txt</vt:lpstr>
      <vt:lpstr>Transactions.txt</vt:lpstr>
      <vt:lpstr>Run 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CLASS PRESENTATION</dc:title>
  <dc:creator>May P</dc:creator>
  <cp:lastModifiedBy>Lauren Hancock</cp:lastModifiedBy>
  <cp:revision>16</cp:revision>
  <dcterms:created xsi:type="dcterms:W3CDTF">2018-12-01T23:17:32Z</dcterms:created>
  <dcterms:modified xsi:type="dcterms:W3CDTF">2018-12-03T20:09:45Z</dcterms:modified>
</cp:coreProperties>
</file>