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3" r:id="rId3"/>
    <p:sldId id="330" r:id="rId4"/>
    <p:sldId id="340" r:id="rId5"/>
    <p:sldId id="342" r:id="rId6"/>
    <p:sldId id="343" r:id="rId7"/>
    <p:sldId id="344" r:id="rId8"/>
    <p:sldId id="345" r:id="rId9"/>
    <p:sldId id="363" r:id="rId10"/>
    <p:sldId id="364" r:id="rId11"/>
    <p:sldId id="365" r:id="rId12"/>
    <p:sldId id="366" r:id="rId13"/>
    <p:sldId id="350" r:id="rId14"/>
    <p:sldId id="352" r:id="rId15"/>
    <p:sldId id="351" r:id="rId16"/>
    <p:sldId id="353" r:id="rId17"/>
    <p:sldId id="354" r:id="rId18"/>
    <p:sldId id="355" r:id="rId19"/>
    <p:sldId id="356" r:id="rId20"/>
    <p:sldId id="358" r:id="rId21"/>
    <p:sldId id="369" r:id="rId22"/>
    <p:sldId id="357" r:id="rId23"/>
    <p:sldId id="3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361" autoAdjust="0"/>
    <p:restoredTop sz="79191" autoAdjust="0"/>
  </p:normalViewPr>
  <p:slideViewPr>
    <p:cSldViewPr>
      <p:cViewPr varScale="1">
        <p:scale>
          <a:sx n="58" d="100"/>
          <a:sy n="58" d="100"/>
        </p:scale>
        <p:origin x="139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Python- Function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a new copy or a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list1 = [ 1, 2, 3, 4, 5]</a:t>
            </a:r>
          </a:p>
          <a:p>
            <a:pPr marL="0" indent="0">
              <a:buNone/>
            </a:pPr>
            <a:r>
              <a:rPr lang="en-US" dirty="0"/>
              <a:t>&gt;&gt;&gt; list3 = list1 [:]            # this is  a  new copy not a reference</a:t>
            </a:r>
          </a:p>
          <a:p>
            <a:pPr marL="0" indent="0">
              <a:buNone/>
            </a:pPr>
            <a:r>
              <a:rPr lang="en-US" dirty="0"/>
              <a:t>&gt;&gt;&gt; list3</a:t>
            </a:r>
          </a:p>
          <a:p>
            <a:pPr marL="0" indent="0">
              <a:buNone/>
            </a:pPr>
            <a:r>
              <a:rPr lang="en-US" dirty="0"/>
              <a:t>&gt;&gt;&gt; list1[3] = 7</a:t>
            </a:r>
          </a:p>
          <a:p>
            <a:pPr marL="0" indent="0">
              <a:buNone/>
            </a:pPr>
            <a:r>
              <a:rPr lang="en-US" dirty="0"/>
              <a:t>&gt;&gt;&gt; list3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 x in list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check whether an item is in a list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</a:t>
            </a:r>
            <a:r>
              <a:rPr lang="en-US" dirty="0"/>
              <a:t> = ["1424", "3425","3324", "5567"]</a:t>
            </a:r>
          </a:p>
          <a:p>
            <a:pPr marL="0" indent="0">
              <a:buNone/>
            </a:pPr>
            <a:r>
              <a:rPr lang="en-US" dirty="0"/>
              <a:t>&gt;&gt;&gt; "5567" in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"3425" in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"1177" in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an element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</a:t>
            </a:r>
            <a:r>
              <a:rPr lang="en-US" dirty="0"/>
              <a:t> = ["1424", "3425","3324", "5567"]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newcode</a:t>
            </a:r>
            <a:r>
              <a:rPr lang="en-US" dirty="0"/>
              <a:t> = "1111"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keycode.append</a:t>
            </a:r>
            <a:r>
              <a:rPr lang="en-US" dirty="0"/>
              <a:t>(</a:t>
            </a:r>
            <a:r>
              <a:rPr lang="en-US" dirty="0" err="1"/>
              <a:t>newcode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keycode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['1424', '3425', '3324', '5567', '1111']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8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with strings – List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&gt;&gt;&gt; name = "yilian"</a:t>
            </a:r>
          </a:p>
          <a:p>
            <a:pPr marL="0" indent="0">
              <a:buNone/>
            </a:pPr>
            <a:r>
              <a:rPr lang="nn-NO" dirty="0"/>
              <a:t>&gt;&gt;&gt; len(name)</a:t>
            </a:r>
          </a:p>
          <a:p>
            <a:pPr marL="0" indent="0">
              <a:buNone/>
            </a:pPr>
            <a:r>
              <a:rPr lang="nn-NO" dirty="0"/>
              <a:t>6</a:t>
            </a:r>
          </a:p>
          <a:p>
            <a:pPr marL="0" indent="0">
              <a:buNone/>
            </a:pPr>
            <a:r>
              <a:rPr lang="nn-NO" dirty="0"/>
              <a:t>&gt;&gt;&gt; &gt;&gt;&gt; len('I love spam!')</a:t>
            </a:r>
          </a:p>
          <a:p>
            <a:pPr marL="0" indent="0">
              <a:buNone/>
            </a:pPr>
            <a:r>
              <a:rPr lang="nn-NO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of String – List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name = "yilian"</a:t>
            </a:r>
          </a:p>
          <a:p>
            <a:pPr marL="0" indent="0">
              <a:buNone/>
            </a:pPr>
            <a:r>
              <a:rPr lang="en-US" dirty="0"/>
              <a:t>&gt;&gt;&gt; name[0]</a:t>
            </a:r>
          </a:p>
          <a:p>
            <a:pPr marL="0" indent="0">
              <a:buNone/>
            </a:pPr>
            <a:r>
              <a:rPr lang="en-US" dirty="0"/>
              <a:t>'y'</a:t>
            </a:r>
          </a:p>
          <a:p>
            <a:pPr marL="0" indent="0">
              <a:buNone/>
            </a:pPr>
            <a:r>
              <a:rPr lang="en-US" dirty="0"/>
              <a:t>&gt;&gt;&gt; name[1]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name[4]                                    # what is the output?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 = 'spam burrito'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[0:3]</a:t>
            </a:r>
          </a:p>
          <a:p>
            <a:pPr marL="0" indent="0">
              <a:buNone/>
            </a:pPr>
            <a:r>
              <a:rPr lang="en-US" dirty="0"/>
              <a:t>'spa'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[0:4]</a:t>
            </a:r>
          </a:p>
          <a:p>
            <a:pPr marL="0" indent="0">
              <a:buNone/>
            </a:pPr>
            <a:r>
              <a:rPr lang="en-US" dirty="0"/>
              <a:t>'spam‘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[2:6]                                 #output 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[1:]                                   #output?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[:4]                                  #output?</a:t>
            </a:r>
          </a:p>
        </p:txBody>
      </p:sp>
    </p:spTree>
    <p:extLst>
      <p:ext uri="{BB962C8B-B14F-4D97-AF65-F5344CB8AC3E}">
        <p14:creationId xmlns:p14="http://schemas.microsoft.com/office/powerpoint/2010/main" val="17584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portion of program that we would like to reuse</a:t>
            </a:r>
          </a:p>
          <a:p>
            <a:pPr lvl="1"/>
            <a:r>
              <a:rPr lang="en-US" sz="2800" dirty="0"/>
              <a:t>Input  --- argument   </a:t>
            </a:r>
          </a:p>
          <a:p>
            <a:pPr lvl="2"/>
            <a:r>
              <a:rPr lang="en-US" sz="2800" dirty="0"/>
              <a:t>Process the data some way </a:t>
            </a:r>
          </a:p>
          <a:p>
            <a:pPr lvl="1"/>
            <a:r>
              <a:rPr lang="en-US" sz="2800" dirty="0"/>
              <a:t>Output  -- result</a:t>
            </a:r>
          </a:p>
        </p:txBody>
      </p:sp>
    </p:spTree>
    <p:extLst>
      <p:ext uri="{BB962C8B-B14F-4D97-AF65-F5344CB8AC3E}">
        <p14:creationId xmlns:p14="http://schemas.microsoft.com/office/powerpoint/2010/main" val="251326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A function that compute the cubic of a number F(x)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7" t="-2128" r="-267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cubic</a:t>
            </a:r>
            <a:r>
              <a:rPr lang="en-US" dirty="0"/>
              <a:t>( x )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  ''' Takes a number x as an argument and returns 2*x.'''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x* x*x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docstring</a:t>
            </a:r>
            <a:r>
              <a:rPr lang="en-US" dirty="0"/>
              <a:t> is a string that begins and ends with three single quote marks. If you now type help(f), the </a:t>
            </a:r>
            <a:r>
              <a:rPr lang="en-US" dirty="0" err="1"/>
              <a:t>docstring</a:t>
            </a:r>
            <a:r>
              <a:rPr lang="en-US" dirty="0"/>
              <a:t> will be displayed. You should always provide a </a:t>
            </a:r>
            <a:r>
              <a:rPr lang="en-US" dirty="0" err="1"/>
              <a:t>docstring</a:t>
            </a:r>
            <a:r>
              <a:rPr lang="en-US" dirty="0"/>
              <a:t> for every function that you write.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Example:  A function that take a list and remove the first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def finish(li):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en-US" dirty="0"/>
              <a:t>''' Takes a list x as an argument and remove the first item'''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li[:1]=[]</a:t>
            </a:r>
          </a:p>
          <a:p>
            <a:pPr marL="0" indent="0">
              <a:buNone/>
            </a:pPr>
            <a:r>
              <a:rPr lang="it-IT" dirty="0"/>
              <a:t>       return 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 function that convert pounds to kilogram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pound = 0.453592 kg</a:t>
            </a:r>
          </a:p>
        </p:txBody>
      </p:sp>
    </p:spTree>
    <p:extLst>
      <p:ext uri="{BB962C8B-B14F-4D97-AF65-F5344CB8AC3E}">
        <p14:creationId xmlns:p14="http://schemas.microsoft.com/office/powerpoint/2010/main" val="17812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/>
          </a:bodyPr>
          <a:lstStyle/>
          <a:p>
            <a:r>
              <a:rPr lang="en-US" sz="4000" dirty="0"/>
              <a:t>Type of variables</a:t>
            </a:r>
          </a:p>
          <a:p>
            <a:pPr marL="0" indent="0">
              <a:buNone/>
            </a:pPr>
            <a:r>
              <a:rPr lang="en-US" sz="4000" dirty="0"/>
              <a:t>	string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int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float</a:t>
            </a:r>
          </a:p>
          <a:p>
            <a:pPr marL="0" indent="0">
              <a:buNone/>
            </a:pPr>
            <a:r>
              <a:rPr lang="en-US" sz="4000" dirty="0"/>
              <a:t>	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Have Multiple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sumOfSquares</a:t>
            </a:r>
            <a:r>
              <a:rPr lang="en-US" dirty="0"/>
              <a:t> (x , y):</a:t>
            </a:r>
          </a:p>
          <a:p>
            <a:pPr marL="0" indent="0">
              <a:buNone/>
            </a:pPr>
            <a:r>
              <a:rPr lang="en-US" dirty="0"/>
              <a:t>    ''' Computes the sum of squares of its arguments '''</a:t>
            </a:r>
          </a:p>
          <a:p>
            <a:pPr marL="0" indent="0">
              <a:buNone/>
            </a:pPr>
            <a:r>
              <a:rPr lang="en-US" dirty="0"/>
              <a:t>    return x**2 + y**2</a:t>
            </a:r>
          </a:p>
        </p:txBody>
      </p:sp>
    </p:spTree>
    <p:extLst>
      <p:ext uri="{BB962C8B-B14F-4D97-AF65-F5344CB8AC3E}">
        <p14:creationId xmlns:p14="http://schemas.microsoft.com/office/powerpoint/2010/main" val="111667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 A function that compute the sum of its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dirty="0" err="1"/>
              <a:t>totalsum</a:t>
            </a:r>
            <a:r>
              <a:rPr lang="en-US" dirty="0"/>
              <a:t>(x1 , x2, x3, x4):</a:t>
            </a:r>
          </a:p>
        </p:txBody>
      </p:sp>
    </p:spTree>
    <p:extLst>
      <p:ext uri="{BB962C8B-B14F-4D97-AF65-F5344CB8AC3E}">
        <p14:creationId xmlns:p14="http://schemas.microsoft.com/office/powerpoint/2010/main" val="263180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function that add a new task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append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 = [ 1, 2 ,3 ,4, 5, 6]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mylist.append</a:t>
            </a:r>
            <a:r>
              <a:rPr lang="en-US" dirty="0"/>
              <a:t>("great")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 function that update the </a:t>
            </a:r>
            <a:r>
              <a:rPr lang="en-US"/>
              <a:t>first item </a:t>
            </a:r>
            <a:r>
              <a:rPr lang="en-US" dirty="0"/>
              <a:t>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 = [ 1, 2 ,3 ,4, 5, 6]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[0] = 8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2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  --- input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Output  --- print ,   print(</a:t>
            </a:r>
            <a:r>
              <a:rPr lang="en-US" dirty="0" err="1"/>
              <a:t>f’The</a:t>
            </a:r>
            <a:r>
              <a:rPr lang="en-US" dirty="0"/>
              <a:t> number is {num:.3f}’)</a:t>
            </a:r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 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bill'] </a:t>
            </a:r>
          </a:p>
          <a:p>
            <a:r>
              <a:rPr lang="en-US" dirty="0"/>
              <a:t>Length of Lists  --- Build in function  </a:t>
            </a:r>
            <a:r>
              <a:rPr lang="en-US" dirty="0" err="1"/>
              <a:t>len</a:t>
            </a:r>
            <a:r>
              <a:rPr lang="en-US" dirty="0"/>
              <a:t> </a:t>
            </a:r>
          </a:p>
          <a:p>
            <a:r>
              <a:rPr lang="en-US" dirty="0"/>
              <a:t>Access the list    ----- </a:t>
            </a:r>
            <a:r>
              <a:rPr lang="en-US" dirty="0" err="1"/>
              <a:t>toDoList</a:t>
            </a:r>
            <a:r>
              <a:rPr lang="en-US" dirty="0"/>
              <a:t>[0],  </a:t>
            </a:r>
            <a:r>
              <a:rPr lang="en-US" dirty="0" err="1"/>
              <a:t>toDoList</a:t>
            </a:r>
            <a:r>
              <a:rPr lang="en-US" dirty="0"/>
              <a:t>[1]</a:t>
            </a:r>
          </a:p>
          <a:p>
            <a:r>
              <a:rPr lang="en-US" dirty="0"/>
              <a:t>Concatenation   ----  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3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Lists:  Slice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to do list items from 3  up to 6 (** NOT including index 6)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[3:6]</a:t>
            </a:r>
          </a:p>
          <a:p>
            <a:pPr marL="0" indent="0">
              <a:buNone/>
            </a:pPr>
            <a:r>
              <a:rPr lang="en-US" dirty="0"/>
              <a:t>['pay bill', 'prepare exam I', 'exercise'] </a:t>
            </a:r>
          </a:p>
          <a:p>
            <a:r>
              <a:rPr lang="en-US" dirty="0"/>
              <a:t>All items from index 1 to the end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['Do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  <a:p>
            <a:r>
              <a:rPr lang="en-US" dirty="0"/>
              <a:t>All items from beginning to index 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[:4]</a:t>
            </a:r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bill']</a:t>
            </a:r>
          </a:p>
        </p:txBody>
      </p:sp>
    </p:spTree>
    <p:extLst>
      <p:ext uri="{BB962C8B-B14F-4D97-AF65-F5344CB8AC3E}">
        <p14:creationId xmlns:p14="http://schemas.microsoft.com/office/powerpoint/2010/main" val="268384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Replace item 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my second to do list item to  “watch </a:t>
            </a:r>
            <a:r>
              <a:rPr lang="en-US" dirty="0" err="1"/>
              <a:t>youtube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toDoList</a:t>
            </a:r>
            <a:r>
              <a:rPr lang="en-US" dirty="0"/>
              <a:t>[1] = “watch </a:t>
            </a:r>
            <a:r>
              <a:rPr lang="en-US" dirty="0" err="1"/>
              <a:t>youtube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 Why the index is 1 ?</a:t>
            </a:r>
          </a:p>
        </p:txBody>
      </p:sp>
    </p:spTree>
    <p:extLst>
      <p:ext uri="{BB962C8B-B14F-4D97-AF65-F5344CB8AC3E}">
        <p14:creationId xmlns:p14="http://schemas.microsoft.com/office/powerpoint/2010/main" val="281432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Remove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first two do list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[:2] = []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336797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Insert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85079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A new copy or a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 list1 = [ 1, 2, 3, 4, 5]</a:t>
            </a:r>
          </a:p>
          <a:p>
            <a:pPr marL="0" indent="0">
              <a:buNone/>
            </a:pPr>
            <a:r>
              <a:rPr lang="en-US" dirty="0"/>
              <a:t>&gt;&gt;&gt; list2 = list1                     # this is a reference not a  new copy</a:t>
            </a:r>
          </a:p>
          <a:p>
            <a:pPr marL="0" indent="0">
              <a:buNone/>
            </a:pPr>
            <a:r>
              <a:rPr lang="en-US" dirty="0"/>
              <a:t>&gt;&gt;&gt; list2</a:t>
            </a:r>
          </a:p>
          <a:p>
            <a:pPr marL="0" indent="0">
              <a:buNone/>
            </a:pPr>
            <a:r>
              <a:rPr lang="en-US" dirty="0"/>
              <a:t>&gt;&gt;&gt; list1[3] = 7</a:t>
            </a:r>
          </a:p>
          <a:p>
            <a:pPr marL="0" indent="0">
              <a:buNone/>
            </a:pPr>
            <a:r>
              <a:rPr lang="en-US" dirty="0"/>
              <a:t>&gt;&gt;&gt; list2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252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7475</TotalTime>
  <Words>851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Candara</vt:lpstr>
      <vt:lpstr>Consolas</vt:lpstr>
      <vt:lpstr>Tech Computer 16x9</vt:lpstr>
      <vt:lpstr>Python- Function </vt:lpstr>
      <vt:lpstr>Review</vt:lpstr>
      <vt:lpstr>Review</vt:lpstr>
      <vt:lpstr>Python Lists -Review</vt:lpstr>
      <vt:lpstr>Python Lists:  Slice - Review</vt:lpstr>
      <vt:lpstr>Python List: Replace item  - Review</vt:lpstr>
      <vt:lpstr>Python List: Remove items</vt:lpstr>
      <vt:lpstr>Python List: Insert items</vt:lpstr>
      <vt:lpstr>Python List: A new copy or a reference </vt:lpstr>
      <vt:lpstr>Python: a new copy or a reference</vt:lpstr>
      <vt:lpstr>Is  x in list ?</vt:lpstr>
      <vt:lpstr>Append an element to a list</vt:lpstr>
      <vt:lpstr>Length with strings – List of characters</vt:lpstr>
      <vt:lpstr>Indexing of String – List of characters</vt:lpstr>
      <vt:lpstr>Slicing with Strings</vt:lpstr>
      <vt:lpstr>Function</vt:lpstr>
      <vt:lpstr>Example: A function that compute the cubic of a number F(x)  = x^3</vt:lpstr>
      <vt:lpstr>More Example:  A function that take a list and remove the first item</vt:lpstr>
      <vt:lpstr>Practice: A function that convert pounds to kilogram</vt:lpstr>
      <vt:lpstr>Functions Can Have Multiple Arguments</vt:lpstr>
      <vt:lpstr>Practice:  A function that compute the sum of its arguments</vt:lpstr>
      <vt:lpstr>Example: A function that add a new task to a list</vt:lpstr>
      <vt:lpstr>Practice: a function that update the first item of a list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299</cp:revision>
  <dcterms:created xsi:type="dcterms:W3CDTF">2019-07-20T17:02:18Z</dcterms:created>
  <dcterms:modified xsi:type="dcterms:W3CDTF">2019-10-03T18:19:32Z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