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842" autoAdjust="0"/>
    <p:restoredTop sz="92377" autoAdjust="0"/>
  </p:normalViewPr>
  <p:slideViewPr>
    <p:cSldViewPr>
      <p:cViewPr varScale="1">
        <p:scale>
          <a:sx n="45" d="100"/>
          <a:sy n="45" d="100"/>
        </p:scale>
        <p:origin x="66" y="29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3048000"/>
            <a:ext cx="104394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Python- Dictionaries and Tuples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through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dictionary to store username and password</a:t>
            </a:r>
          </a:p>
          <a:p>
            <a:r>
              <a:rPr lang="en-US" dirty="0" smtClean="0"/>
              <a:t>If login information is correct, display  protected information.</a:t>
            </a:r>
          </a:p>
          <a:p>
            <a:r>
              <a:rPr lang="en-US" dirty="0" smtClean="0"/>
              <a:t>If login information is incorrect,  allow user to enter the username and password again. </a:t>
            </a:r>
          </a:p>
        </p:txBody>
      </p:sp>
    </p:spTree>
    <p:extLst>
      <p:ext uri="{BB962C8B-B14F-4D97-AF65-F5344CB8AC3E}">
        <p14:creationId xmlns:p14="http://schemas.microsoft.com/office/powerpoint/2010/main" val="182717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 of the type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                              -----     mutable</a:t>
            </a:r>
          </a:p>
          <a:p>
            <a:r>
              <a:rPr lang="en-US" dirty="0" smtClean="0"/>
              <a:t>Nested List                -----      mutable</a:t>
            </a:r>
          </a:p>
          <a:p>
            <a:r>
              <a:rPr lang="en-US" dirty="0" smtClean="0"/>
              <a:t>String                          ------      immutable</a:t>
            </a:r>
          </a:p>
        </p:txBody>
      </p:sp>
    </p:spTree>
    <p:extLst>
      <p:ext uri="{BB962C8B-B14F-4D97-AF65-F5344CB8AC3E}">
        <p14:creationId xmlns:p14="http://schemas.microsoft.com/office/powerpoint/2010/main" val="348546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– immutable object type of grouping data – grouped by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&gt;&gt;&gt; </a:t>
            </a:r>
            <a:r>
              <a:rPr lang="en-US" dirty="0" err="1"/>
              <a:t>year_born</a:t>
            </a:r>
            <a:r>
              <a:rPr lang="en-US" dirty="0"/>
              <a:t> = ("Paris Hilton", 1981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julia</a:t>
            </a:r>
            <a:r>
              <a:rPr lang="en-US" dirty="0"/>
              <a:t> = ("Julia", "Roberts", 1967, "Duplicity", 2009, "Actress", "</a:t>
            </a:r>
            <a:r>
              <a:rPr lang="en-US" dirty="0" smtClean="0"/>
              <a:t>Atlanta)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julia</a:t>
            </a:r>
            <a:r>
              <a:rPr lang="en-US" dirty="0"/>
              <a:t>[2]</a:t>
            </a:r>
          </a:p>
          <a:p>
            <a:pPr marL="0" indent="0">
              <a:buNone/>
            </a:pPr>
            <a:r>
              <a:rPr lang="en-US" dirty="0" smtClean="0"/>
              <a:t>1967</a:t>
            </a:r>
          </a:p>
          <a:p>
            <a:pPr marL="0" indent="0"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julia</a:t>
            </a:r>
            <a:r>
              <a:rPr lang="en-US" dirty="0" smtClean="0"/>
              <a:t>[0</a:t>
            </a:r>
            <a:r>
              <a:rPr lang="en-US" dirty="0"/>
              <a:t>] = "</a:t>
            </a:r>
            <a:r>
              <a:rPr lang="en-US" dirty="0" smtClean="0"/>
              <a:t>X“    --- </a:t>
            </a:r>
            <a:r>
              <a:rPr lang="en-US" dirty="0" smtClean="0">
                <a:solidFill>
                  <a:srgbClr val="FF0000"/>
                </a:solidFill>
              </a:rPr>
              <a:t>Error:  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7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studentrecord</a:t>
            </a:r>
            <a:r>
              <a:rPr lang="en-US" dirty="0"/>
              <a:t> = </a:t>
            </a:r>
            <a:r>
              <a:rPr lang="en-US" dirty="0" smtClean="0"/>
              <a:t>(“Mike", </a:t>
            </a:r>
            <a:r>
              <a:rPr lang="en-US" dirty="0"/>
              <a:t>"freshman", 12, "</a:t>
            </a:r>
            <a:r>
              <a:rPr lang="en-US" dirty="0" err="1"/>
              <a:t>aiken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&gt;&gt;&gt; (name, </a:t>
            </a:r>
            <a:r>
              <a:rPr lang="en-US" dirty="0" smtClean="0"/>
              <a:t>year, </a:t>
            </a:r>
            <a:r>
              <a:rPr lang="en-US" dirty="0"/>
              <a:t>age, location) = </a:t>
            </a:r>
            <a:r>
              <a:rPr lang="en-US" dirty="0" err="1" smtClean="0"/>
              <a:t>studentrecord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&gt;&gt;&gt; name</a:t>
            </a:r>
          </a:p>
          <a:p>
            <a:pPr marL="0" indent="0">
              <a:buNone/>
            </a:pPr>
            <a:r>
              <a:rPr lang="en-US" dirty="0" smtClean="0"/>
              <a:t>‘Mike‘</a:t>
            </a:r>
          </a:p>
          <a:p>
            <a:pPr marL="0" indent="0">
              <a:buNone/>
            </a:pPr>
            <a:r>
              <a:rPr lang="en-US" b="1" dirty="0"/>
              <a:t>&gt;&gt;&gt; </a:t>
            </a:r>
            <a:r>
              <a:rPr lang="en-US" dirty="0"/>
              <a:t>b = ("Bob", 19, "CS") 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>
                <a:solidFill>
                  <a:srgbClr val="FF0000"/>
                </a:solidFill>
              </a:rPr>
              <a:t>tuple </a:t>
            </a:r>
            <a:r>
              <a:rPr lang="en-US" dirty="0" smtClean="0">
                <a:solidFill>
                  <a:srgbClr val="FF0000"/>
                </a:solidFill>
              </a:rPr>
              <a:t>packing</a:t>
            </a:r>
          </a:p>
          <a:p>
            <a:pPr marL="0" indent="0">
              <a:buNone/>
            </a:pPr>
            <a:r>
              <a:rPr lang="en-US" b="1" dirty="0"/>
              <a:t>&gt;&gt;&gt; </a:t>
            </a:r>
            <a:r>
              <a:rPr lang="en-US" dirty="0"/>
              <a:t>(name, age, studies) = b </a:t>
            </a:r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>
                <a:solidFill>
                  <a:srgbClr val="FF0000"/>
                </a:solidFill>
              </a:rPr>
              <a:t>tuple unpacking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84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Tuple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10363200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&gt;&gt;&gt; a = 45</a:t>
            </a:r>
          </a:p>
          <a:p>
            <a:pPr marL="0" indent="0">
              <a:buNone/>
            </a:pPr>
            <a:r>
              <a:rPr lang="pt-BR" dirty="0"/>
              <a:t>&gt;&gt;&gt; b = 56</a:t>
            </a:r>
          </a:p>
          <a:p>
            <a:pPr marL="0" indent="0">
              <a:buNone/>
            </a:pPr>
            <a:r>
              <a:rPr lang="pt-BR" dirty="0"/>
              <a:t>&gt;&gt;&gt; (b, a) = (a, b</a:t>
            </a:r>
            <a:r>
              <a:rPr lang="pt-BR" dirty="0" smtClean="0"/>
              <a:t>)                   # swap the value of a and b                      through multiple assignment</a:t>
            </a:r>
          </a:p>
          <a:p>
            <a:pPr marL="0" indent="0">
              <a:buNone/>
            </a:pPr>
            <a:r>
              <a:rPr lang="pt-BR" dirty="0"/>
              <a:t>&gt;&gt;&gt; (x, y) = [10,20</a:t>
            </a:r>
            <a:r>
              <a:rPr lang="pt-BR" dirty="0" smtClean="0"/>
              <a:t>]         # multiple assignment with lists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studentinfo</a:t>
            </a:r>
            <a:r>
              <a:rPr lang="en-US" dirty="0"/>
              <a:t> = input("please input student information: name age year ")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name, age, year = </a:t>
            </a:r>
            <a:r>
              <a:rPr lang="en-US" dirty="0" err="1"/>
              <a:t>studentinfo.split</a:t>
            </a:r>
            <a:r>
              <a:rPr lang="en-US" dirty="0"/>
              <a:t>(" ")</a:t>
            </a:r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7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tuple to return multiple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52500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 change(</a:t>
            </a:r>
            <a:r>
              <a:rPr lang="en-US" dirty="0" err="1"/>
              <a:t>pos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    (</a:t>
            </a:r>
            <a:r>
              <a:rPr lang="en-US" dirty="0" err="1"/>
              <a:t>xcor</a:t>
            </a:r>
            <a:r>
              <a:rPr lang="en-US" dirty="0"/>
              <a:t>, </a:t>
            </a:r>
            <a:r>
              <a:rPr lang="en-US" dirty="0" err="1"/>
              <a:t>ycor</a:t>
            </a:r>
            <a:r>
              <a:rPr lang="en-US" dirty="0"/>
              <a:t>) = </a:t>
            </a:r>
            <a:r>
              <a:rPr lang="en-US" dirty="0" err="1"/>
              <a:t>pos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xcor</a:t>
            </a:r>
            <a:r>
              <a:rPr lang="en-US" dirty="0"/>
              <a:t> +=1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ycor</a:t>
            </a:r>
            <a:r>
              <a:rPr lang="en-US" dirty="0"/>
              <a:t> -=1 </a:t>
            </a:r>
          </a:p>
          <a:p>
            <a:pPr marL="0" indent="0">
              <a:buNone/>
            </a:pPr>
            <a:r>
              <a:rPr lang="en-US" dirty="0"/>
              <a:t>    return (</a:t>
            </a:r>
            <a:r>
              <a:rPr lang="en-US" dirty="0" err="1"/>
              <a:t>xcor,ycor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# test function</a:t>
            </a:r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os</a:t>
            </a:r>
            <a:r>
              <a:rPr lang="en-US" dirty="0" smtClean="0"/>
              <a:t> = (6, 10) </a:t>
            </a:r>
          </a:p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ewpos</a:t>
            </a:r>
            <a:r>
              <a:rPr lang="en-US" dirty="0" smtClean="0"/>
              <a:t> = change(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3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 {}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datatype called a dictionary that allows us to create mappings between pieces of data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Username    --- Password</a:t>
            </a:r>
          </a:p>
          <a:p>
            <a:pPr lvl="1"/>
            <a:r>
              <a:rPr lang="en-US" dirty="0" smtClean="0"/>
              <a:t>Food    ---- Calories </a:t>
            </a:r>
          </a:p>
          <a:p>
            <a:r>
              <a:rPr lang="en-US" dirty="0" smtClean="0"/>
              <a:t>Dictionary using hashing to access the value – efficient and fast.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smtClean="0"/>
              <a:t>A={"</a:t>
            </a:r>
            <a:r>
              <a:rPr lang="en-US" dirty="0"/>
              <a:t>apples": 430, "bananas": 312, "oranges": 525, "pears": 217}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4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Dictionary --- Key 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logininfo</a:t>
            </a:r>
            <a:r>
              <a:rPr lang="en-US" dirty="0"/>
              <a:t> = {"Mary": "</a:t>
            </a:r>
            <a:r>
              <a:rPr lang="en-US" dirty="0" err="1"/>
              <a:t>efdsgd</a:t>
            </a:r>
            <a:r>
              <a:rPr lang="en-US" dirty="0"/>
              <a:t>", "Cindy" : "12345A"}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logininfo</a:t>
            </a:r>
            <a:r>
              <a:rPr lang="en-US" dirty="0"/>
              <a:t>["Mary"]</a:t>
            </a:r>
          </a:p>
          <a:p>
            <a:pPr marL="0" indent="0">
              <a:buNone/>
            </a:pPr>
            <a:r>
              <a:rPr lang="en-US" dirty="0" smtClean="0"/>
              <a:t>'</a:t>
            </a:r>
            <a:r>
              <a:rPr lang="en-US" dirty="0" err="1" smtClean="0"/>
              <a:t>efdsgd</a:t>
            </a:r>
            <a:r>
              <a:rPr lang="en-US" dirty="0" smtClean="0"/>
              <a:t>‘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myDict</a:t>
            </a:r>
            <a:r>
              <a:rPr lang="en-US" dirty="0"/>
              <a:t> = {}     # creates a new empty </a:t>
            </a:r>
            <a:r>
              <a:rPr lang="en-US" dirty="0" smtClean="0"/>
              <a:t>dictionary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myDict</a:t>
            </a:r>
            <a:r>
              <a:rPr lang="en-US" dirty="0"/>
              <a:t>["one"] = "</a:t>
            </a:r>
            <a:r>
              <a:rPr lang="en-US" dirty="0" err="1" smtClean="0"/>
              <a:t>uno</a:t>
            </a:r>
            <a:r>
              <a:rPr lang="en-US" dirty="0" smtClean="0"/>
              <a:t>“    # add an entry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myDict</a:t>
            </a:r>
            <a:r>
              <a:rPr lang="en-US" dirty="0"/>
              <a:t>["ten"] = "</a:t>
            </a:r>
            <a:r>
              <a:rPr lang="en-US" dirty="0" err="1" smtClean="0"/>
              <a:t>diez</a:t>
            </a:r>
            <a:r>
              <a:rPr lang="en-US" dirty="0" smtClean="0"/>
              <a:t>“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myDict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3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4953000" cy="4267200"/>
          </a:xfrm>
        </p:spPr>
        <p:txBody>
          <a:bodyPr/>
          <a:lstStyle/>
          <a:p>
            <a:r>
              <a:rPr lang="en-US" dirty="0" smtClean="0"/>
              <a:t>Remove an entry</a:t>
            </a:r>
          </a:p>
          <a:p>
            <a:pPr marL="0" indent="0">
              <a:buNone/>
            </a:pPr>
            <a:r>
              <a:rPr lang="en-US" b="1" dirty="0"/>
              <a:t>&gt;&gt;&gt; del </a:t>
            </a:r>
            <a:r>
              <a:rPr lang="en-US" dirty="0"/>
              <a:t>inventory["pears</a:t>
            </a:r>
            <a:r>
              <a:rPr lang="en-US" dirty="0" smtClean="0"/>
              <a:t>"]</a:t>
            </a:r>
          </a:p>
          <a:p>
            <a:r>
              <a:rPr lang="en-US" dirty="0" smtClean="0"/>
              <a:t>Get the keys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myDict.keys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Go through the keys</a:t>
            </a:r>
          </a:p>
          <a:p>
            <a:pPr marL="0" indent="0">
              <a:buNone/>
            </a:pPr>
            <a:r>
              <a:rPr lang="en-US" dirty="0"/>
              <a:t>for k in </a:t>
            </a:r>
            <a:r>
              <a:rPr lang="en-US" dirty="0" err="1"/>
              <a:t>myDict.keys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print(k)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1200" y="1600200"/>
            <a:ext cx="51054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Get the values</a:t>
            </a:r>
          </a:p>
          <a:p>
            <a:endParaRPr lang="en-US" sz="2800" dirty="0"/>
          </a:p>
          <a:p>
            <a:r>
              <a:rPr lang="en-US" sz="2800" dirty="0"/>
              <a:t>&gt;&gt;&gt; list(eng2sp.values())</a:t>
            </a:r>
          </a:p>
          <a:p>
            <a:r>
              <a:rPr lang="en-US" sz="2800" dirty="0"/>
              <a:t>[’</a:t>
            </a:r>
            <a:r>
              <a:rPr lang="en-US" sz="2800" dirty="0" err="1"/>
              <a:t>tres</a:t>
            </a:r>
            <a:r>
              <a:rPr lang="en-US" sz="2800" dirty="0"/>
              <a:t>’, ’dos’, ’</a:t>
            </a:r>
            <a:r>
              <a:rPr lang="en-US" sz="2800" dirty="0" err="1"/>
              <a:t>uno</a:t>
            </a:r>
            <a:r>
              <a:rPr lang="en-US" sz="2800" dirty="0" smtClean="0"/>
              <a:t>’]</a:t>
            </a:r>
          </a:p>
          <a:p>
            <a:endParaRPr lang="en-US" sz="2800" dirty="0"/>
          </a:p>
          <a:p>
            <a:r>
              <a:rPr lang="en-US" sz="2800" dirty="0" smtClean="0"/>
              <a:t>Get the items (</a:t>
            </a:r>
            <a:r>
              <a:rPr lang="en-US" sz="2800" dirty="0" err="1" smtClean="0"/>
              <a:t>key,value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/>
              <a:t>for (</a:t>
            </a:r>
            <a:r>
              <a:rPr lang="en-US" sz="2800" dirty="0" err="1"/>
              <a:t>k,v</a:t>
            </a:r>
            <a:r>
              <a:rPr lang="en-US" sz="2800" dirty="0"/>
              <a:t>) in eng2sp.items():</a:t>
            </a:r>
          </a:p>
          <a:p>
            <a:r>
              <a:rPr lang="en-US" sz="2800" dirty="0" smtClean="0"/>
              <a:t>	 </a:t>
            </a:r>
            <a:r>
              <a:rPr lang="en-US" sz="2800" dirty="0"/>
              <a:t>print("</a:t>
            </a:r>
            <a:r>
              <a:rPr lang="en-US" sz="2800" dirty="0" err="1"/>
              <a:t>Got",k,"that</a:t>
            </a:r>
            <a:r>
              <a:rPr lang="en-US" sz="2800" dirty="0"/>
              <a:t> maps </a:t>
            </a:r>
            <a:r>
              <a:rPr lang="en-US" sz="2800" dirty="0" err="1"/>
              <a:t>to",v</a:t>
            </a:r>
            <a:r>
              <a:rPr lang="en-US" sz="2800" dirty="0"/>
              <a:t>)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8863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19477</TotalTime>
  <Words>436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Tech Computer 16x9</vt:lpstr>
      <vt:lpstr>Python- Dictionaries and Tuples</vt:lpstr>
      <vt:lpstr>Quick Review of the type of data</vt:lpstr>
      <vt:lpstr>Tuple – immutable object type of grouping data – grouped by ()</vt:lpstr>
      <vt:lpstr>Tuple assignment</vt:lpstr>
      <vt:lpstr>More about Tuple assignment</vt:lpstr>
      <vt:lpstr>Use tuple to return multiple values</vt:lpstr>
      <vt:lpstr>Dictionary  {}</vt:lpstr>
      <vt:lpstr>Access Dictionary --- Key : value</vt:lpstr>
      <vt:lpstr>Dictionary operations</vt:lpstr>
      <vt:lpstr>Work through Example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490</cp:revision>
  <dcterms:created xsi:type="dcterms:W3CDTF">2019-07-20T17:02:18Z</dcterms:created>
  <dcterms:modified xsi:type="dcterms:W3CDTF">2019-11-20T15:43:24Z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