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3" r:id="rId3"/>
    <p:sldId id="338" r:id="rId4"/>
    <p:sldId id="334" r:id="rId5"/>
    <p:sldId id="335" r:id="rId6"/>
    <p:sldId id="336" r:id="rId7"/>
    <p:sldId id="337" r:id="rId8"/>
    <p:sldId id="313" r:id="rId9"/>
    <p:sldId id="327" r:id="rId10"/>
    <p:sldId id="328" r:id="rId11"/>
    <p:sldId id="329" r:id="rId12"/>
    <p:sldId id="330" r:id="rId13"/>
    <p:sldId id="332" r:id="rId14"/>
    <p:sldId id="348" r:id="rId15"/>
    <p:sldId id="340" r:id="rId16"/>
    <p:sldId id="339" r:id="rId17"/>
    <p:sldId id="341" r:id="rId18"/>
    <p:sldId id="342" r:id="rId19"/>
    <p:sldId id="343" r:id="rId20"/>
    <p:sldId id="344" r:id="rId21"/>
    <p:sldId id="345" r:id="rId22"/>
    <p:sldId id="350" r:id="rId23"/>
    <p:sldId id="352" r:id="rId24"/>
    <p:sldId id="351" r:id="rId25"/>
    <p:sldId id="347" r:id="rId26"/>
    <p:sldId id="3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79191" autoAdjust="0"/>
  </p:normalViewPr>
  <p:slideViewPr>
    <p:cSldViewPr>
      <p:cViewPr varScale="1">
        <p:scale>
          <a:sx n="46" d="100"/>
          <a:sy n="46" d="100"/>
        </p:scale>
        <p:origin x="258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OCrFHmf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Python- Basic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</a:p>
          <a:p>
            <a:pPr lvl="1"/>
            <a:r>
              <a:rPr lang="en-US" dirty="0" smtClean="0"/>
              <a:t>Problem to understand   ------- Variable</a:t>
            </a:r>
          </a:p>
          <a:p>
            <a:pPr lvl="1"/>
            <a:r>
              <a:rPr lang="en-US" dirty="0" smtClean="0"/>
              <a:t>Problem to use -------   Input</a:t>
            </a:r>
          </a:p>
          <a:p>
            <a:pPr lvl="1"/>
            <a:r>
              <a:rPr lang="en-US" dirty="0" smtClean="0"/>
              <a:t>Problem to know what to do   ----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210800" cy="1143000"/>
          </a:xfrm>
        </p:spPr>
        <p:txBody>
          <a:bodyPr/>
          <a:lstStyle/>
          <a:p>
            <a:r>
              <a:rPr lang="en-US" dirty="0" smtClean="0"/>
              <a:t>Python output with format :  print(f’ 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rint(“hello”)</a:t>
            </a:r>
          </a:p>
          <a:p>
            <a:r>
              <a:rPr lang="en-US" dirty="0"/>
              <a:t>p</a:t>
            </a:r>
            <a:r>
              <a:rPr lang="en-US" dirty="0" smtClean="0"/>
              <a:t>rint(“hello \n”)       # print  with a new line    </a:t>
            </a:r>
            <a:r>
              <a:rPr lang="en-US" dirty="0" smtClean="0">
                <a:solidFill>
                  <a:srgbClr val="FF0000"/>
                </a:solidFill>
              </a:rPr>
              <a:t> \n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number =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 : .3f}')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 3.142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oddNumbers</a:t>
            </a:r>
            <a:r>
              <a:rPr lang="en-US" dirty="0"/>
              <a:t> = [1 , 3 , 5 , 7 , 9 , 11]</a:t>
            </a:r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Length of Lists  --- Build in function 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toDoList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Access the list  ( index starts at 0 )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'Buy milk'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'Do </a:t>
            </a:r>
            <a:r>
              <a:rPr lang="en-US" dirty="0" err="1"/>
              <a:t>hw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1999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– Operations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9982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+     ------ concatenation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['prepare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9331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Lists: 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</a:t>
            </a:r>
            <a:r>
              <a:rPr lang="en-US" dirty="0" smtClean="0"/>
              <a:t>'] </a:t>
            </a:r>
          </a:p>
          <a:p>
            <a:r>
              <a:rPr lang="en-US" dirty="0" smtClean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</p:spTree>
    <p:extLst>
      <p:ext uri="{BB962C8B-B14F-4D97-AF65-F5344CB8AC3E}">
        <p14:creationId xmlns:p14="http://schemas.microsoft.com/office/powerpoint/2010/main" val="268384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Replace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my second to do list item to 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toDoList</a:t>
            </a:r>
            <a:r>
              <a:rPr lang="en-US" dirty="0" smtClean="0"/>
              <a:t>[1] =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 Why the index is 1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names ---- hold a value that can change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storage location --- </a:t>
            </a:r>
            <a:r>
              <a:rPr lang="en-US" sz="4000" dirty="0"/>
              <a:t>s</a:t>
            </a:r>
            <a:r>
              <a:rPr lang="en-US" sz="4000" dirty="0" smtClean="0"/>
              <a:t>ymbolic name  --- value  </a:t>
            </a:r>
          </a:p>
          <a:p>
            <a:r>
              <a:rPr lang="en-US" sz="4000" dirty="0" smtClean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float</a:t>
            </a:r>
          </a:p>
          <a:p>
            <a:r>
              <a:rPr lang="en-US" sz="4000" dirty="0" smtClean="0"/>
              <a:t>How to check type of the variables?</a:t>
            </a:r>
          </a:p>
          <a:p>
            <a:r>
              <a:rPr lang="en-US" sz="4000" dirty="0" smtClean="0"/>
              <a:t>How to convert type?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336797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Insert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&gt;&gt;&gt; name = "yilian"</a:t>
            </a:r>
          </a:p>
          <a:p>
            <a:pPr marL="0" indent="0">
              <a:buNone/>
            </a:pPr>
            <a:r>
              <a:rPr lang="nn-NO" dirty="0"/>
              <a:t>&gt;&gt;&gt; len(name)</a:t>
            </a:r>
          </a:p>
          <a:p>
            <a:pPr marL="0" indent="0">
              <a:buNone/>
            </a:pPr>
            <a:r>
              <a:rPr lang="nn-NO" dirty="0"/>
              <a:t>6</a:t>
            </a:r>
          </a:p>
          <a:p>
            <a:pPr marL="0" indent="0">
              <a:buNone/>
            </a:pPr>
            <a:r>
              <a:rPr lang="nn-NO" dirty="0"/>
              <a:t>&gt;&gt;&gt; &gt;&gt;&gt; len('I love spam!')</a:t>
            </a:r>
          </a:p>
          <a:p>
            <a:pPr marL="0" indent="0">
              <a:buNone/>
            </a:pPr>
            <a:r>
              <a:rPr lang="nn-NO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name = "yilian"</a:t>
            </a:r>
          </a:p>
          <a:p>
            <a:pPr marL="0" indent="0">
              <a:buNone/>
            </a:pPr>
            <a:r>
              <a:rPr lang="en-US" dirty="0"/>
              <a:t>&gt;&gt;&gt; name[0]</a:t>
            </a:r>
          </a:p>
          <a:p>
            <a:pPr marL="0" indent="0">
              <a:buNone/>
            </a:pPr>
            <a:r>
              <a:rPr lang="en-US" dirty="0"/>
              <a:t>'y'</a:t>
            </a:r>
          </a:p>
          <a:p>
            <a:pPr marL="0" indent="0">
              <a:buNone/>
            </a:pPr>
            <a:r>
              <a:rPr lang="en-US" dirty="0"/>
              <a:t>&gt;&gt;&gt; name[1]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name[4]                     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 = 'spam burrito'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[0:3]</a:t>
            </a:r>
          </a:p>
          <a:p>
            <a:pPr marL="0" indent="0">
              <a:buNone/>
            </a:pPr>
            <a:r>
              <a:rPr lang="en-US" dirty="0"/>
              <a:t>'spa'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[0:4]</a:t>
            </a:r>
          </a:p>
          <a:p>
            <a:pPr marL="0" indent="0">
              <a:buNone/>
            </a:pPr>
            <a:r>
              <a:rPr lang="en-US" dirty="0" smtClean="0"/>
              <a:t>'spam‘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[2:6</a:t>
            </a:r>
            <a:r>
              <a:rPr lang="en-US" dirty="0" smtClean="0"/>
              <a:t>]                                 #output 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[1</a:t>
            </a:r>
            <a:r>
              <a:rPr lang="en-US" dirty="0" smtClean="0"/>
              <a:t>:]                                   #output?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[:4</a:t>
            </a:r>
            <a:r>
              <a:rPr lang="en-US" dirty="0" smtClean="0"/>
              <a:t>]                                  #output?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 -- Due 09/24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classroom.github.com/a/OCrFHmfa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Clone the Assignment 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github.com/intro-comp-science-002/homework2-USERNAME homework2 </a:t>
            </a:r>
          </a:p>
          <a:p>
            <a:pPr marL="0" indent="0">
              <a:buNone/>
            </a:pPr>
            <a:r>
              <a:rPr lang="en-US" dirty="0" smtClean="0"/>
              <a:t>Work locally and then submit through visual studio code.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26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 Exam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loat/ </a:t>
            </a:r>
            <a:r>
              <a:rPr lang="en-US" dirty="0" err="1" smtClean="0"/>
              <a:t>int</a:t>
            </a:r>
            <a:r>
              <a:rPr lang="en-US" dirty="0" smtClean="0"/>
              <a:t>  :  + - * / ** %</a:t>
            </a:r>
          </a:p>
          <a:p>
            <a:r>
              <a:rPr lang="en-US" dirty="0"/>
              <a:t>s</a:t>
            </a:r>
            <a:r>
              <a:rPr lang="en-US" dirty="0" smtClean="0"/>
              <a:t>tring: 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input from the user?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print output to the screen?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389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</a:p>
          <a:p>
            <a:r>
              <a:rPr lang="en-US" dirty="0" smtClean="0"/>
              <a:t>Algorithm (Process)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 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  ---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6045</TotalTime>
  <Words>1051</Words>
  <Application>Microsoft Office PowerPoint</Application>
  <PresentationFormat>Widescreen</PresentationFormat>
  <Paragraphs>164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SimSun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Basic </vt:lpstr>
      <vt:lpstr>Review</vt:lpstr>
      <vt:lpstr>Review – Basic operations</vt:lpstr>
      <vt:lpstr>Review</vt:lpstr>
      <vt:lpstr>Review:  </vt:lpstr>
      <vt:lpstr>Program Skills -- Review</vt:lpstr>
      <vt:lpstr>Print a customized “Hello world” message.  --- Review</vt:lpstr>
      <vt:lpstr>More Examples -- Computing Gross Pay</vt:lpstr>
      <vt:lpstr>Practice Exercise: Work as a group</vt:lpstr>
      <vt:lpstr>Practice Exercise: Work as a group</vt:lpstr>
      <vt:lpstr>Practice Exercise: BMI Calculator</vt:lpstr>
      <vt:lpstr>Summary</vt:lpstr>
      <vt:lpstr>Bonus Exercise</vt:lpstr>
      <vt:lpstr>Python output with format :  print(f’ ‘)</vt:lpstr>
      <vt:lpstr>Python Lists</vt:lpstr>
      <vt:lpstr>Python Lists</vt:lpstr>
      <vt:lpstr>Python Lists – Operations on List</vt:lpstr>
      <vt:lpstr>Python Lists:  Slice</vt:lpstr>
      <vt:lpstr>Python List: Replace item</vt:lpstr>
      <vt:lpstr>Python List: Remove items</vt:lpstr>
      <vt:lpstr>Python List: Insert items</vt:lpstr>
      <vt:lpstr>Length with strings</vt:lpstr>
      <vt:lpstr>Indexing of String</vt:lpstr>
      <vt:lpstr>Slicing with Strings</vt:lpstr>
      <vt:lpstr>Homework 2  -- Due 09/24</vt:lpstr>
      <vt:lpstr>Review for Exam I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253</cp:revision>
  <dcterms:created xsi:type="dcterms:W3CDTF">2019-07-20T17:02:18Z</dcterms:created>
  <dcterms:modified xsi:type="dcterms:W3CDTF">2019-09-19T04:40:34Z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