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0" r:id="rId3"/>
    <p:sldId id="396" r:id="rId4"/>
    <p:sldId id="368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8" r:id="rId15"/>
    <p:sldId id="406" r:id="rId16"/>
    <p:sldId id="407" r:id="rId17"/>
    <p:sldId id="409" r:id="rId18"/>
    <p:sldId id="4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42" autoAdjust="0"/>
    <p:restoredTop sz="92377" autoAdjust="0"/>
  </p:normalViewPr>
  <p:slideViewPr>
    <p:cSldViewPr>
      <p:cViewPr varScale="1">
        <p:scale>
          <a:sx n="56" d="100"/>
          <a:sy n="56" d="100"/>
        </p:scale>
        <p:origin x="24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3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Python-Repetition Structure</a:t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/>
              <a:t>Accumulating Answers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sum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23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+..+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39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/>
              <a:t>Accumulating Answers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905000"/>
                <a:ext cx="9144000" cy="4267200"/>
              </a:xfrm>
            </p:spPr>
            <p:txBody>
              <a:bodyPr/>
              <a:lstStyle/>
              <a:p>
                <a:r>
                  <a:rPr lang="en-US" dirty="0" smtClean="0"/>
                  <a:t>Find the sum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+..+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905000"/>
                <a:ext cx="9144000" cy="4267200"/>
              </a:xfrm>
              <a:blipFill>
                <a:blip r:embed="rId2"/>
                <a:stretch>
                  <a:fillRect l="-1200" t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50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example( loop and if)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simple calculator </a:t>
            </a:r>
            <a:r>
              <a:rPr lang="en-US" dirty="0"/>
              <a:t>that can take two numerical input and one operator, then perform the operation and display the answer</a:t>
            </a:r>
            <a:r>
              <a:rPr lang="en-US" dirty="0" smtClean="0"/>
              <a:t>.  It will repeat the operation for four times.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4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 : 'r' when the file will only be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= open("hello.</a:t>
            </a:r>
            <a:r>
              <a:rPr lang="en-US" dirty="0" err="1"/>
              <a:t>py</a:t>
            </a:r>
            <a:r>
              <a:rPr lang="en-US" dirty="0"/>
              <a:t>",'r</a:t>
            </a:r>
            <a:r>
              <a:rPr lang="en-US" dirty="0" smtClean="0"/>
              <a:t>')    #open a file for read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 smtClean="0"/>
              <a:t>())                  # read and display the file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f.close</a:t>
            </a:r>
            <a:r>
              <a:rPr lang="en-US" dirty="0" smtClean="0"/>
              <a:t>()                           # close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5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 line by 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line in 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print(line, end='')</a:t>
            </a:r>
          </a:p>
        </p:txBody>
      </p:sp>
    </p:spTree>
    <p:extLst>
      <p:ext uri="{BB962C8B-B14F-4D97-AF65-F5344CB8AC3E}">
        <p14:creationId xmlns:p14="http://schemas.microsoft.com/office/powerpoint/2010/main" val="94305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list </a:t>
            </a:r>
            <a:r>
              <a:rPr lang="en-US" dirty="0"/>
              <a:t>to file: w' for only writing (an existing file with the same name will be erased)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648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 = open('</a:t>
            </a:r>
            <a:r>
              <a:rPr lang="en-US" dirty="0" err="1"/>
              <a:t>workfile</a:t>
            </a:r>
            <a:r>
              <a:rPr lang="en-US" dirty="0"/>
              <a:t>', 'w</a:t>
            </a:r>
            <a:r>
              <a:rPr lang="en-US" dirty="0" smtClean="0"/>
              <a:t>')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["a", "</a:t>
            </a:r>
            <a:r>
              <a:rPr lang="en-US" dirty="0" err="1"/>
              <a:t>b","c","d","great</a:t>
            </a:r>
            <a:r>
              <a:rPr lang="en-US" dirty="0"/>
              <a:t>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 = open("</a:t>
            </a:r>
            <a:r>
              <a:rPr lang="en-US" dirty="0" err="1"/>
              <a:t>test.txt","w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value = </a:t>
            </a:r>
            <a:r>
              <a:rPr lang="en-US" dirty="0" err="1"/>
              <a:t>i</a:t>
            </a:r>
            <a:r>
              <a:rPr lang="en-US" dirty="0"/>
              <a:t> +" 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f.write</a:t>
            </a:r>
            <a:r>
              <a:rPr lang="en-US" dirty="0"/>
              <a:t>(value)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f.close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3124200"/>
            <a:ext cx="6096000" cy="138499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sz="2800" dirty="0" err="1"/>
              <a:t>f.write</a:t>
            </a:r>
            <a:r>
              <a:rPr lang="en-US" sz="2800" dirty="0"/>
              <a:t>(string) writes the contents of string to the file, returning the number of characters written.</a:t>
            </a:r>
          </a:p>
        </p:txBody>
      </p:sp>
    </p:spTree>
    <p:extLst>
      <p:ext uri="{BB962C8B-B14F-4D97-AF65-F5344CB8AC3E}">
        <p14:creationId xmlns:p14="http://schemas.microsoft.com/office/powerpoint/2010/main" val="181580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the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‘a</a:t>
            </a:r>
            <a:r>
              <a:rPr lang="en-US" dirty="0"/>
              <a:t>' opens the file for appending; any data written to the file is automatically added to the end. </a:t>
            </a:r>
            <a:endParaRPr lang="en-US" dirty="0" smtClean="0"/>
          </a:p>
          <a:p>
            <a:r>
              <a:rPr lang="en-US" dirty="0" smtClean="0"/>
              <a:t>'r</a:t>
            </a:r>
            <a:r>
              <a:rPr lang="en-US" dirty="0"/>
              <a:t>+' opens the file for both reading and writing. </a:t>
            </a:r>
          </a:p>
        </p:txBody>
      </p:sp>
    </p:spTree>
    <p:extLst>
      <p:ext uri="{BB962C8B-B14F-4D97-AF65-F5344CB8AC3E}">
        <p14:creationId xmlns:p14="http://schemas.microsoft.com/office/powerpoint/2010/main" val="201757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 into a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want to read all the lines of a file in a list you can also use list(f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 = open("</a:t>
            </a:r>
            <a:r>
              <a:rPr lang="en-US" dirty="0" err="1"/>
              <a:t>test.txt","r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list(f)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f"Your</a:t>
            </a:r>
            <a:r>
              <a:rPr lang="en-US" dirty="0" smtClean="0"/>
              <a:t> </a:t>
            </a:r>
            <a:r>
              <a:rPr lang="en-US" dirty="0"/>
              <a:t>top to do task is {</a:t>
            </a:r>
            <a:r>
              <a:rPr lang="en-US" dirty="0" err="1"/>
              <a:t>mylist</a:t>
            </a:r>
            <a:r>
              <a:rPr lang="en-US" dirty="0"/>
              <a:t>[0]}")</a:t>
            </a:r>
          </a:p>
        </p:txBody>
      </p:sp>
    </p:spTree>
    <p:extLst>
      <p:ext uri="{BB962C8B-B14F-4D97-AF65-F5344CB8AC3E}">
        <p14:creationId xmlns:p14="http://schemas.microsoft.com/office/powerpoint/2010/main" val="566011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Find the largest number of a list.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 Solving Skills 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Output</a:t>
            </a:r>
          </a:p>
          <a:p>
            <a:r>
              <a:rPr lang="en-US" dirty="0" smtClean="0"/>
              <a:t>Process</a:t>
            </a:r>
          </a:p>
          <a:p>
            <a:pPr marL="0" indent="0">
              <a:buNone/>
            </a:pPr>
            <a:r>
              <a:rPr lang="en-US" dirty="0" smtClean="0"/>
              <a:t>How to find the largest number?   </a:t>
            </a:r>
          </a:p>
          <a:p>
            <a:pPr marL="0" indent="0">
              <a:buNone/>
            </a:pPr>
            <a:r>
              <a:rPr lang="en-US" dirty="0" smtClean="0"/>
              <a:t>How to find the smallest number?</a:t>
            </a:r>
          </a:p>
          <a:p>
            <a:pPr marL="0" indent="0">
              <a:buNone/>
            </a:pPr>
            <a:r>
              <a:rPr lang="en-US" dirty="0" smtClean="0"/>
              <a:t>How to find the second largest number?</a:t>
            </a:r>
          </a:p>
          <a:p>
            <a:r>
              <a:rPr lang="en-US" dirty="0" smtClean="0"/>
              <a:t>O(N) for single processor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3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Structure ( Loop)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Repeated </a:t>
            </a:r>
            <a:r>
              <a:rPr lang="en-US" altLang="en-US" dirty="0" smtClean="0"/>
              <a:t>Tasks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Repeat the following four times:</a:t>
            </a:r>
          </a:p>
          <a:p>
            <a:pPr marL="0" indent="0">
              <a:buNone/>
            </a:pPr>
            <a:r>
              <a:rPr lang="en-US" altLang="en-US" dirty="0"/>
              <a:t>            Display a prompt to the user;</a:t>
            </a:r>
          </a:p>
          <a:p>
            <a:pPr marL="0" indent="0">
              <a:buNone/>
            </a:pPr>
            <a:r>
              <a:rPr lang="en-US" altLang="en-US" dirty="0"/>
              <a:t>            Obtain the user’s input; and</a:t>
            </a:r>
          </a:p>
          <a:p>
            <a:pPr marL="0" indent="0">
              <a:buNone/>
            </a:pPr>
            <a:r>
              <a:rPr lang="en-US" altLang="en-US" dirty="0"/>
              <a:t>            Record the user’s </a:t>
            </a:r>
            <a:r>
              <a:rPr lang="en-US" altLang="en-US" dirty="0" smtClean="0"/>
              <a:t>answer to a list.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668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artists = []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[0, 1, 2]: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next_artist</a:t>
            </a:r>
            <a:r>
              <a:rPr lang="en-US" dirty="0"/>
              <a:t> = input('Enter an artist that you like:')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artists.append</a:t>
            </a:r>
            <a:r>
              <a:rPr lang="en-US" dirty="0"/>
              <a:t>(</a:t>
            </a:r>
            <a:r>
              <a:rPr lang="en-US" dirty="0" err="1"/>
              <a:t>next_artist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f"Thank</a:t>
            </a:r>
            <a:r>
              <a:rPr lang="en-US" dirty="0"/>
              <a:t> you!  We'll work on your recommendations {artists}")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120759"/>
            <a:ext cx="7010400" cy="181588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target_list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expression_list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8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0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Display squares of the number 11, 12, 13, 14, 15, 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2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 Use range(a, b)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 range</a:t>
            </a:r>
            <a:r>
              <a:rPr lang="en-US" dirty="0"/>
              <a:t>([start], stop[, step</a:t>
            </a:r>
            <a:r>
              <a:rPr lang="en-US" dirty="0" smtClean="0"/>
              <a:t>])    --- not include the stop!</a:t>
            </a:r>
            <a:endParaRPr lang="en-US" dirty="0"/>
          </a:p>
          <a:p>
            <a:r>
              <a:rPr lang="en-US" dirty="0" smtClean="0"/>
              <a:t>Display squares of number of 1 through 100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range(1,101):</a:t>
            </a:r>
          </a:p>
          <a:p>
            <a:pPr marL="0" indent="0">
              <a:buNone/>
            </a:pPr>
            <a:r>
              <a:rPr lang="en-US" dirty="0"/>
              <a:t>    square =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f'The</a:t>
            </a:r>
            <a:r>
              <a:rPr lang="en-US" dirty="0"/>
              <a:t> square of {</a:t>
            </a:r>
            <a:r>
              <a:rPr lang="en-US" dirty="0" err="1"/>
              <a:t>i</a:t>
            </a:r>
            <a:r>
              <a:rPr lang="en-US" dirty="0"/>
              <a:t>} is {square}')</a:t>
            </a:r>
          </a:p>
        </p:txBody>
      </p:sp>
    </p:spTree>
    <p:extLst>
      <p:ext uri="{BB962C8B-B14F-4D97-AF65-F5344CB8AC3E}">
        <p14:creationId xmlns:p14="http://schemas.microsoft.com/office/powerpoint/2010/main" val="125787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 step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601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range</a:t>
            </a:r>
            <a:r>
              <a:rPr lang="en-US" dirty="0"/>
              <a:t>([start], stop[, step</a:t>
            </a:r>
            <a:r>
              <a:rPr lang="en-US" dirty="0" smtClean="0"/>
              <a:t>])    --- not include the stop!</a:t>
            </a:r>
          </a:p>
          <a:p>
            <a:pPr marL="0" indent="0">
              <a:buNone/>
            </a:pPr>
            <a:r>
              <a:rPr lang="en-US" dirty="0" smtClean="0"/>
              <a:t>   start</a:t>
            </a:r>
            <a:r>
              <a:rPr lang="en-US" dirty="0"/>
              <a:t>: Starting number of the sequence.</a:t>
            </a:r>
          </a:p>
          <a:p>
            <a:pPr marL="0" indent="0">
              <a:buNone/>
            </a:pPr>
            <a:r>
              <a:rPr lang="en-US" dirty="0"/>
              <a:t>    stop: Generate numbers up to, but not including this number.</a:t>
            </a:r>
          </a:p>
          <a:p>
            <a:pPr marL="0" indent="0">
              <a:buNone/>
            </a:pPr>
            <a:r>
              <a:rPr lang="en-US" dirty="0"/>
              <a:t>    step: Difference between each number in the </a:t>
            </a:r>
            <a:r>
              <a:rPr lang="en-US" dirty="0" smtClean="0"/>
              <a:t>sequence</a:t>
            </a:r>
            <a:r>
              <a:rPr lang="en-US" dirty="0"/>
              <a:t>d</a:t>
            </a:r>
          </a:p>
          <a:p>
            <a:r>
              <a:rPr lang="en-US" altLang="en-US" dirty="0" smtClean="0"/>
              <a:t>Display values </a:t>
            </a:r>
            <a:r>
              <a:rPr lang="en-US" altLang="en-US" dirty="0"/>
              <a:t>0, 10, 20, …, 80, 90, 100</a:t>
            </a:r>
            <a:br>
              <a:rPr lang="en-US" alt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range(0,101,10):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print(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end=" </a:t>
            </a:r>
            <a:r>
              <a:rPr lang="en-US" dirty="0" smtClean="0">
                <a:solidFill>
                  <a:srgbClr val="FF0000"/>
                </a:solidFill>
              </a:rPr>
              <a:t>")         # do not print a newline, end with space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3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Slide 5- </a:t>
            </a:r>
            <a:fld id="{4B573515-52DC-4711-B0D5-93BECF3C28F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altLang="en-US" sz="14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 Loop with step Flowchart</a:t>
            </a:r>
          </a:p>
        </p:txBody>
      </p:sp>
      <p:grpSp>
        <p:nvGrpSpPr>
          <p:cNvPr id="15364" name="Group 16"/>
          <p:cNvGrpSpPr>
            <a:grpSpLocks/>
          </p:cNvGrpSpPr>
          <p:nvPr/>
        </p:nvGrpSpPr>
        <p:grpSpPr bwMode="auto">
          <a:xfrm>
            <a:off x="2667000" y="1981200"/>
            <a:ext cx="6629400" cy="3886200"/>
            <a:chOff x="864" y="1248"/>
            <a:chExt cx="4176" cy="2448"/>
          </a:xfrm>
        </p:grpSpPr>
        <p:sp>
          <p:nvSpPr>
            <p:cNvPr id="15365" name="AutoShape 3"/>
            <p:cNvSpPr>
              <a:spLocks noChangeArrowheads="1"/>
            </p:cNvSpPr>
            <p:nvPr/>
          </p:nvSpPr>
          <p:spPr bwMode="auto">
            <a:xfrm>
              <a:off x="864" y="2592"/>
              <a:ext cx="1344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Counter =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EndValue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5366" name="AutoShape 4"/>
            <p:cNvSpPr>
              <a:spLocks noChangeArrowheads="1"/>
            </p:cNvSpPr>
            <p:nvPr/>
          </p:nvSpPr>
          <p:spPr bwMode="auto">
            <a:xfrm>
              <a:off x="2544" y="2592"/>
              <a:ext cx="1104" cy="76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statement(s)</a:t>
              </a:r>
            </a:p>
          </p:txBody>
        </p:sp>
        <p:sp>
          <p:nvSpPr>
            <p:cNvPr id="15367" name="Line 5"/>
            <p:cNvSpPr>
              <a:spLocks noChangeShapeType="1"/>
            </p:cNvSpPr>
            <p:nvPr/>
          </p:nvSpPr>
          <p:spPr bwMode="auto">
            <a:xfrm>
              <a:off x="4416" y="240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68" name="Line 6"/>
            <p:cNvSpPr>
              <a:spLocks noChangeShapeType="1"/>
            </p:cNvSpPr>
            <p:nvPr/>
          </p:nvSpPr>
          <p:spPr bwMode="auto">
            <a:xfrm>
              <a:off x="2208" y="297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69" name="Line 7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 rot="5400000">
              <a:off x="2976" y="960"/>
              <a:ext cx="0" cy="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71" name="Text Box 9"/>
            <p:cNvSpPr txBox="1">
              <a:spLocks noChangeArrowheads="1"/>
            </p:cNvSpPr>
            <p:nvPr/>
          </p:nvSpPr>
          <p:spPr bwMode="auto">
            <a:xfrm>
              <a:off x="2064" y="2688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False</a:t>
              </a:r>
            </a:p>
          </p:txBody>
        </p:sp>
        <p:sp>
          <p:nvSpPr>
            <p:cNvPr id="15372" name="Text Box 10"/>
            <p:cNvSpPr txBox="1">
              <a:spLocks noChangeArrowheads="1"/>
            </p:cNvSpPr>
            <p:nvPr/>
          </p:nvSpPr>
          <p:spPr bwMode="auto">
            <a:xfrm>
              <a:off x="1632" y="3408"/>
              <a:ext cx="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True</a:t>
              </a:r>
            </a:p>
          </p:txBody>
        </p:sp>
        <p:sp>
          <p:nvSpPr>
            <p:cNvPr id="15373" name="Line 11"/>
            <p:cNvSpPr>
              <a:spLocks noChangeShapeType="1"/>
            </p:cNvSpPr>
            <p:nvPr/>
          </p:nvSpPr>
          <p:spPr bwMode="auto">
            <a:xfrm>
              <a:off x="1536" y="12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74" name="AutoShape 12"/>
            <p:cNvSpPr>
              <a:spLocks noChangeArrowheads="1"/>
            </p:cNvSpPr>
            <p:nvPr/>
          </p:nvSpPr>
          <p:spPr bwMode="auto">
            <a:xfrm>
              <a:off x="1008" y="1536"/>
              <a:ext cx="1104" cy="76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set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counter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to 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StartValue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5375" name="Line 13"/>
            <p:cNvSpPr>
              <a:spLocks noChangeShapeType="1"/>
            </p:cNvSpPr>
            <p:nvPr/>
          </p:nvSpPr>
          <p:spPr bwMode="auto">
            <a:xfrm>
              <a:off x="1536" y="336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  <p:sp>
          <p:nvSpPr>
            <p:cNvPr id="15376" name="AutoShape 14"/>
            <p:cNvSpPr>
              <a:spLocks noChangeArrowheads="1"/>
            </p:cNvSpPr>
            <p:nvPr/>
          </p:nvSpPr>
          <p:spPr bwMode="auto">
            <a:xfrm>
              <a:off x="3936" y="2592"/>
              <a:ext cx="1104" cy="76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increment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Counter (step)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5377" name="Line 15"/>
            <p:cNvSpPr>
              <a:spLocks noChangeShapeType="1"/>
            </p:cNvSpPr>
            <p:nvPr/>
          </p:nvSpPr>
          <p:spPr bwMode="auto">
            <a:xfrm>
              <a:off x="3648" y="29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39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Accumulating </a:t>
            </a:r>
            <a:r>
              <a:rPr lang="en-US" dirty="0"/>
              <a:t>Answers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sum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+5+..+78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13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</a:t>
            </a:r>
            <a:r>
              <a:rPr lang="en-US" dirty="0"/>
              <a:t>Accumulating Answers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sum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+..+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179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28784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9513</TotalTime>
  <Words>585</Words>
  <Application>Microsoft Office PowerPoint</Application>
  <PresentationFormat>Widescreen</PresentationFormat>
  <Paragraphs>101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Candara</vt:lpstr>
      <vt:lpstr>Consolas</vt:lpstr>
      <vt:lpstr>Times New Roman</vt:lpstr>
      <vt:lpstr>Tech Computer 16x9</vt:lpstr>
      <vt:lpstr>Python-Repetition Structure </vt:lpstr>
      <vt:lpstr>Repetition Structure ( Loop)</vt:lpstr>
      <vt:lpstr>Examples</vt:lpstr>
      <vt:lpstr>Practice</vt:lpstr>
      <vt:lpstr>Examples:  Use range(a, b) </vt:lpstr>
      <vt:lpstr>Examples:  step value</vt:lpstr>
      <vt:lpstr>For Loop with step Flowchart</vt:lpstr>
      <vt:lpstr>Example: Accumulating Answers</vt:lpstr>
      <vt:lpstr>Practice: Accumulating Answers</vt:lpstr>
      <vt:lpstr>Practice: Accumulating Answers</vt:lpstr>
      <vt:lpstr>Practice: Accumulating Answers</vt:lpstr>
      <vt:lpstr>Work through example( loop and if)</vt:lpstr>
      <vt:lpstr>Read file : 'r' when the file will only be read</vt:lpstr>
      <vt:lpstr>Read file line by line </vt:lpstr>
      <vt:lpstr>Write a list to file: w' for only writing (an existing file with the same name will be erased)</vt:lpstr>
      <vt:lpstr>More about the file </vt:lpstr>
      <vt:lpstr>Read file into a list </vt:lpstr>
      <vt:lpstr>Algorithm: Find the largest number of a list.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344</cp:revision>
  <dcterms:created xsi:type="dcterms:W3CDTF">2019-07-20T17:02:18Z</dcterms:created>
  <dcterms:modified xsi:type="dcterms:W3CDTF">2019-10-14T18:48:23Z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