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e2d43bc4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e2d43bc4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Kept the login screen simple to not overwhelm the user.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e88e2ce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e88e2ce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e2d43bc4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e2d43bc4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deb2ec0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deb2ec0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91b4998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a91b4998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ee7a20bc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ee7a20bc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e2d43bc4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e2d43bc4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e2d43bc4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e2d43bc4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e2d43bc4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e2d43bc4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91b49981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91b49981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ee7a20b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ee7a20b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e2d43bc4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e2d43bc4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Streaming: Images can be rather big and since we do not know the size of the images beforehand, this will provide a catch all solution to the potential memory problems.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these requirements </a:t>
            </a:r>
            <a:r>
              <a:rPr lang="en"/>
              <a:t>increase</a:t>
            </a:r>
            <a:r>
              <a:rPr lang="en"/>
              <a:t> the robustness of the software.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ee7a20bc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ee7a20bc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some </a:t>
            </a:r>
            <a:r>
              <a:rPr lang="en"/>
              <a:t>niceties</a:t>
            </a:r>
            <a:r>
              <a:rPr lang="en"/>
              <a:t> that I think would be pretty beneficial to the </a:t>
            </a:r>
            <a:r>
              <a:rPr lang="en"/>
              <a:t>quality</a:t>
            </a:r>
            <a:r>
              <a:rPr lang="en"/>
              <a:t> of our product. These requirements are not necessary for the functionality of the software, but </a:t>
            </a:r>
            <a:r>
              <a:rPr lang="en"/>
              <a:t>greatly contribute to it.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e2d43bc4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e2d43bc4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18gA0PB6mB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Gizzy Gallery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78675" y="3310450"/>
            <a:ext cx="61692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Alina Momin, Huzaifa Zia, Rostam Rad, </a:t>
            </a:r>
            <a:r>
              <a:rPr lang="en"/>
              <a:t>Thomas Wang, Wes Robinson, Zyad Ahmed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531575" y="1654600"/>
            <a:ext cx="4544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Simple Design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Allow users to log in/create an account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Sync data across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devices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Allow users to add photos to gallery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Authenticate user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400" y="391125"/>
            <a:ext cx="3288800" cy="4361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25" y="217000"/>
            <a:ext cx="8721149" cy="47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207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(priorities and timelines)</a:t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719250"/>
            <a:ext cx="6439550" cy="42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24" y="719250"/>
            <a:ext cx="6516977" cy="421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797375" y="48677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  Challenges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537925" y="1320525"/>
            <a:ext cx="8126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Everyone had different coding skills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Finding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implementations for filtering that were effective for our gallery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Getting teams skill levels up to speed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Learning Git skills: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https://www.youtube.com/watch?v=18gA0PB6mBw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CSS challenges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cascading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Learning Firebase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669250" y="355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675" y="1032100"/>
            <a:ext cx="5151624" cy="38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499675" y="1259175"/>
            <a:ext cx="2988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Discord: Communications, task management, online work hours, debugging, code collaboration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Git/Github: Version control, collaboration on code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Gizzy Gallery system is a virtual photo album that allows users to search, sort and view their photos in various configurations.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The purpose of this system is to create an easy for users to store and sort </a:t>
            </a:r>
            <a:r>
              <a:rPr lang="en" sz="1400"/>
              <a:t>their photo gallery.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Boundary</a:t>
            </a:r>
            <a:r>
              <a:rPr lang="en"/>
              <a:t> Diagram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800" y="1460000"/>
            <a:ext cx="5502249" cy="34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250" y="1611488"/>
            <a:ext cx="3049500" cy="32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150" y="210700"/>
            <a:ext cx="6243400" cy="472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our Tech Stack?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Programming Language(s)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Javascript, CSS,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our frontend, we will use React JS to deal with UI and UX design.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our backend use firebase and firestore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app runs in the browser so for compatibility we’ll focus on compatibility when working on Chrome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 Streaming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there are too many images load in at once, the software must be able to stream images from the disk or the API endpoint in order to have a smaller memory footprint.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 Processing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increase metrics by which to sort images, the software can use various forms of image processing to provide different ways of collating images (like sorting by colors).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Possible to use machine learning to further process images and categorize them.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Secure sign-in (only store hash and salt).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Keep images correlated to the accounts that own them and not leak them to other users</a:t>
            </a:r>
            <a:r>
              <a:rPr lang="en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allow authenticated user to view certain pages</a:t>
            </a:r>
            <a:endParaRPr/>
          </a:p>
        </p:txBody>
      </p:sp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 Specification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Quality UI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a user </a:t>
            </a:r>
            <a:r>
              <a:rPr lang="en"/>
              <a:t>interface that is easy to follow and interact with.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Have access to a Dark Mode.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Try to minimize the amount of code to keep the potential bug footprint down.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Trash Bin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Let the users have the ability to empty out their Trash Bin is permanently discard their photos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 Specification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237700" y="219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784500"/>
            <a:ext cx="7505700" cy="419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