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C0CC10-244C-4BED-AB80-5D2828EB9D17}" v="16" dt="2022-10-26T03:54:13.6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2" y="2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Addai" userId="72549e26345af5e8" providerId="LiveId" clId="{96C0CC10-244C-4BED-AB80-5D2828EB9D17}"/>
    <pc:docChg chg="undo custSel modSld">
      <pc:chgData name="Nathan Addai" userId="72549e26345af5e8" providerId="LiveId" clId="{96C0CC10-244C-4BED-AB80-5D2828EB9D17}" dt="2022-10-26T03:54:50.159" v="241" actId="20577"/>
      <pc:docMkLst>
        <pc:docMk/>
      </pc:docMkLst>
      <pc:sldChg chg="addSp delSp modSp mod">
        <pc:chgData name="Nathan Addai" userId="72549e26345af5e8" providerId="LiveId" clId="{96C0CC10-244C-4BED-AB80-5D2828EB9D17}" dt="2022-10-26T03:50:58.297" v="85" actId="20577"/>
        <pc:sldMkLst>
          <pc:docMk/>
          <pc:sldMk cId="0" sldId="257"/>
        </pc:sldMkLst>
        <pc:spChg chg="add del mod">
          <ac:chgData name="Nathan Addai" userId="72549e26345af5e8" providerId="LiveId" clId="{96C0CC10-244C-4BED-AB80-5D2828EB9D17}" dt="2022-10-26T03:19:18.985" v="51" actId="478"/>
          <ac:spMkLst>
            <pc:docMk/>
            <pc:sldMk cId="0" sldId="257"/>
            <ac:spMk id="3" creationId="{54E010E7-2E07-BBC9-93CB-1B680B7B0BC8}"/>
          </ac:spMkLst>
        </pc:spChg>
        <pc:spChg chg="add mod">
          <ac:chgData name="Nathan Addai" userId="72549e26345af5e8" providerId="LiveId" clId="{96C0CC10-244C-4BED-AB80-5D2828EB9D17}" dt="2022-10-26T03:20:05.964" v="66" actId="1076"/>
          <ac:spMkLst>
            <pc:docMk/>
            <pc:sldMk cId="0" sldId="257"/>
            <ac:spMk id="4" creationId="{5CB99714-7A5E-093B-71B0-5371E953F587}"/>
          </ac:spMkLst>
        </pc:spChg>
        <pc:spChg chg="add mod">
          <ac:chgData name="Nathan Addai" userId="72549e26345af5e8" providerId="LiveId" clId="{96C0CC10-244C-4BED-AB80-5D2828EB9D17}" dt="2022-10-26T03:20:10.170" v="67" actId="1076"/>
          <ac:spMkLst>
            <pc:docMk/>
            <pc:sldMk cId="0" sldId="257"/>
            <ac:spMk id="5" creationId="{77A6C2AC-6AE2-807F-2F59-B8A6A05EE07A}"/>
          </ac:spMkLst>
        </pc:spChg>
        <pc:spChg chg="add mod">
          <ac:chgData name="Nathan Addai" userId="72549e26345af5e8" providerId="LiveId" clId="{96C0CC10-244C-4BED-AB80-5D2828EB9D17}" dt="2022-10-26T03:24:13.504" v="74" actId="20577"/>
          <ac:spMkLst>
            <pc:docMk/>
            <pc:sldMk cId="0" sldId="257"/>
            <ac:spMk id="6" creationId="{07A0AA26-B91D-A952-7520-7EB108C6DDBC}"/>
          </ac:spMkLst>
        </pc:spChg>
        <pc:spChg chg="mod">
          <ac:chgData name="Nathan Addai" userId="72549e26345af5e8" providerId="LiveId" clId="{96C0CC10-244C-4BED-AB80-5D2828EB9D17}" dt="2022-10-26T03:20:32.170" v="68" actId="1076"/>
          <ac:spMkLst>
            <pc:docMk/>
            <pc:sldMk cId="0" sldId="257"/>
            <ac:spMk id="36" creationId="{00000000-0000-0000-0000-000000000000}"/>
          </ac:spMkLst>
        </pc:spChg>
        <pc:spChg chg="mod">
          <ac:chgData name="Nathan Addai" userId="72549e26345af5e8" providerId="LiveId" clId="{96C0CC10-244C-4BED-AB80-5D2828EB9D17}" dt="2022-10-26T03:20:32.170" v="68" actId="1076"/>
          <ac:spMkLst>
            <pc:docMk/>
            <pc:sldMk cId="0" sldId="257"/>
            <ac:spMk id="37" creationId="{00000000-0000-0000-0000-000000000000}"/>
          </ac:spMkLst>
        </pc:spChg>
        <pc:spChg chg="mod">
          <ac:chgData name="Nathan Addai" userId="72549e26345af5e8" providerId="LiveId" clId="{96C0CC10-244C-4BED-AB80-5D2828EB9D17}" dt="2022-10-26T03:20:32.170" v="68" actId="1076"/>
          <ac:spMkLst>
            <pc:docMk/>
            <pc:sldMk cId="0" sldId="257"/>
            <ac:spMk id="38" creationId="{00000000-0000-0000-0000-000000000000}"/>
          </ac:spMkLst>
        </pc:spChg>
        <pc:spChg chg="mod">
          <ac:chgData name="Nathan Addai" userId="72549e26345af5e8" providerId="LiveId" clId="{96C0CC10-244C-4BED-AB80-5D2828EB9D17}" dt="2022-10-26T03:20:32.170" v="68" actId="1076"/>
          <ac:spMkLst>
            <pc:docMk/>
            <pc:sldMk cId="0" sldId="257"/>
            <ac:spMk id="39" creationId="{00000000-0000-0000-0000-000000000000}"/>
          </ac:spMkLst>
        </pc:spChg>
        <pc:spChg chg="mod">
          <ac:chgData name="Nathan Addai" userId="72549e26345af5e8" providerId="LiveId" clId="{96C0CC10-244C-4BED-AB80-5D2828EB9D17}" dt="2022-10-26T03:20:32.170" v="68" actId="1076"/>
          <ac:spMkLst>
            <pc:docMk/>
            <pc:sldMk cId="0" sldId="257"/>
            <ac:spMk id="40" creationId="{00000000-0000-0000-0000-000000000000}"/>
          </ac:spMkLst>
        </pc:spChg>
        <pc:spChg chg="mod">
          <ac:chgData name="Nathan Addai" userId="72549e26345af5e8" providerId="LiveId" clId="{96C0CC10-244C-4BED-AB80-5D2828EB9D17}" dt="2022-10-26T03:24:28.328" v="77" actId="20577"/>
          <ac:spMkLst>
            <pc:docMk/>
            <pc:sldMk cId="0" sldId="257"/>
            <ac:spMk id="41" creationId="{00000000-0000-0000-0000-000000000000}"/>
          </ac:spMkLst>
        </pc:spChg>
        <pc:spChg chg="mod">
          <ac:chgData name="Nathan Addai" userId="72549e26345af5e8" providerId="LiveId" clId="{96C0CC10-244C-4BED-AB80-5D2828EB9D17}" dt="2022-10-26T03:20:32.170" v="68" actId="1076"/>
          <ac:spMkLst>
            <pc:docMk/>
            <pc:sldMk cId="0" sldId="257"/>
            <ac:spMk id="42" creationId="{00000000-0000-0000-0000-000000000000}"/>
          </ac:spMkLst>
        </pc:spChg>
        <pc:spChg chg="mod">
          <ac:chgData name="Nathan Addai" userId="72549e26345af5e8" providerId="LiveId" clId="{96C0CC10-244C-4BED-AB80-5D2828EB9D17}" dt="2022-10-26T03:20:32.170" v="68" actId="1076"/>
          <ac:spMkLst>
            <pc:docMk/>
            <pc:sldMk cId="0" sldId="257"/>
            <ac:spMk id="43" creationId="{00000000-0000-0000-0000-000000000000}"/>
          </ac:spMkLst>
        </pc:spChg>
        <pc:spChg chg="mod">
          <ac:chgData name="Nathan Addai" userId="72549e26345af5e8" providerId="LiveId" clId="{96C0CC10-244C-4BED-AB80-5D2828EB9D17}" dt="2022-10-26T03:20:32.170" v="68" actId="1076"/>
          <ac:spMkLst>
            <pc:docMk/>
            <pc:sldMk cId="0" sldId="257"/>
            <ac:spMk id="44" creationId="{00000000-0000-0000-0000-000000000000}"/>
          </ac:spMkLst>
        </pc:spChg>
        <pc:spChg chg="mod">
          <ac:chgData name="Nathan Addai" userId="72549e26345af5e8" providerId="LiveId" clId="{96C0CC10-244C-4BED-AB80-5D2828EB9D17}" dt="2022-10-26T03:20:32.170" v="68" actId="1076"/>
          <ac:spMkLst>
            <pc:docMk/>
            <pc:sldMk cId="0" sldId="257"/>
            <ac:spMk id="45" creationId="{00000000-0000-0000-0000-000000000000}"/>
          </ac:spMkLst>
        </pc:spChg>
        <pc:spChg chg="mod">
          <ac:chgData name="Nathan Addai" userId="72549e26345af5e8" providerId="LiveId" clId="{96C0CC10-244C-4BED-AB80-5D2828EB9D17}" dt="2022-10-26T03:20:32.170" v="68" actId="1076"/>
          <ac:spMkLst>
            <pc:docMk/>
            <pc:sldMk cId="0" sldId="257"/>
            <ac:spMk id="46" creationId="{00000000-0000-0000-0000-000000000000}"/>
          </ac:spMkLst>
        </pc:spChg>
        <pc:spChg chg="mod">
          <ac:chgData name="Nathan Addai" userId="72549e26345af5e8" providerId="LiveId" clId="{96C0CC10-244C-4BED-AB80-5D2828EB9D17}" dt="2022-10-26T03:19:31.048" v="56" actId="1076"/>
          <ac:spMkLst>
            <pc:docMk/>
            <pc:sldMk cId="0" sldId="257"/>
            <ac:spMk id="56" creationId="{00000000-0000-0000-0000-000000000000}"/>
          </ac:spMkLst>
        </pc:spChg>
        <pc:spChg chg="mod">
          <ac:chgData name="Nathan Addai" userId="72549e26345af5e8" providerId="LiveId" clId="{96C0CC10-244C-4BED-AB80-5D2828EB9D17}" dt="2022-10-26T03:47:26.303" v="81" actId="20577"/>
          <ac:spMkLst>
            <pc:docMk/>
            <pc:sldMk cId="0" sldId="257"/>
            <ac:spMk id="2062" creationId="{00000000-0000-0000-0000-000000000000}"/>
          </ac:spMkLst>
        </pc:spChg>
        <pc:spChg chg="mod">
          <ac:chgData name="Nathan Addai" userId="72549e26345af5e8" providerId="LiveId" clId="{96C0CC10-244C-4BED-AB80-5D2828EB9D17}" dt="2022-10-26T03:50:58.297" v="85" actId="20577"/>
          <ac:spMkLst>
            <pc:docMk/>
            <pc:sldMk cId="0" sldId="257"/>
            <ac:spMk id="2064" creationId="{00000000-0000-0000-0000-000000000000}"/>
          </ac:spMkLst>
        </pc:spChg>
        <pc:spChg chg="mod">
          <ac:chgData name="Nathan Addai" userId="72549e26345af5e8" providerId="LiveId" clId="{96C0CC10-244C-4BED-AB80-5D2828EB9D17}" dt="2022-10-26T03:50:53.690" v="83" actId="20577"/>
          <ac:spMkLst>
            <pc:docMk/>
            <pc:sldMk cId="0" sldId="257"/>
            <ac:spMk id="2066" creationId="{00000000-0000-0000-0000-000000000000}"/>
          </ac:spMkLst>
        </pc:spChg>
        <pc:grpChg chg="mod">
          <ac:chgData name="Nathan Addai" userId="72549e26345af5e8" providerId="LiveId" clId="{96C0CC10-244C-4BED-AB80-5D2828EB9D17}" dt="2022-10-26T03:20:32.170" v="68" actId="1076"/>
          <ac:grpSpMkLst>
            <pc:docMk/>
            <pc:sldMk cId="0" sldId="257"/>
            <ac:grpSpMk id="34" creationId="{00000000-0000-0000-0000-000000000000}"/>
          </ac:grpSpMkLst>
        </pc:grpChg>
        <pc:grpChg chg="mod">
          <ac:chgData name="Nathan Addai" userId="72549e26345af5e8" providerId="LiveId" clId="{96C0CC10-244C-4BED-AB80-5D2828EB9D17}" dt="2022-10-26T03:20:32.170" v="68" actId="1076"/>
          <ac:grpSpMkLst>
            <pc:docMk/>
            <pc:sldMk cId="0" sldId="257"/>
            <ac:grpSpMk id="35" creationId="{00000000-0000-0000-0000-000000000000}"/>
          </ac:grpSpMkLst>
        </pc:grpChg>
      </pc:sldChg>
      <pc:sldChg chg="modSp mod">
        <pc:chgData name="Nathan Addai" userId="72549e26345af5e8" providerId="LiveId" clId="{96C0CC10-244C-4BED-AB80-5D2828EB9D17}" dt="2022-10-26T03:54:50.159" v="241" actId="20577"/>
        <pc:sldMkLst>
          <pc:docMk/>
          <pc:sldMk cId="0" sldId="258"/>
        </pc:sldMkLst>
        <pc:spChg chg="mod">
          <ac:chgData name="Nathan Addai" userId="72549e26345af5e8" providerId="LiveId" clId="{96C0CC10-244C-4BED-AB80-5D2828EB9D17}" dt="2022-10-26T03:53:13.902" v="99" actId="20577"/>
          <ac:spMkLst>
            <pc:docMk/>
            <pc:sldMk cId="0" sldId="258"/>
            <ac:spMk id="4112" creationId="{00000000-0000-0000-0000-000000000000}"/>
          </ac:spMkLst>
        </pc:spChg>
        <pc:spChg chg="mod">
          <ac:chgData name="Nathan Addai" userId="72549e26345af5e8" providerId="LiveId" clId="{96C0CC10-244C-4BED-AB80-5D2828EB9D17}" dt="2022-10-26T03:53:31.834" v="127" actId="20577"/>
          <ac:spMkLst>
            <pc:docMk/>
            <pc:sldMk cId="0" sldId="258"/>
            <ac:spMk id="4113" creationId="{00000000-0000-0000-0000-000000000000}"/>
          </ac:spMkLst>
        </pc:spChg>
        <pc:spChg chg="mod">
          <ac:chgData name="Nathan Addai" userId="72549e26345af5e8" providerId="LiveId" clId="{96C0CC10-244C-4BED-AB80-5D2828EB9D17}" dt="2022-10-26T03:54:35.695" v="234" actId="20577"/>
          <ac:spMkLst>
            <pc:docMk/>
            <pc:sldMk cId="0" sldId="258"/>
            <ac:spMk id="4114" creationId="{00000000-0000-0000-0000-000000000000}"/>
          </ac:spMkLst>
        </pc:spChg>
        <pc:spChg chg="mod">
          <ac:chgData name="Nathan Addai" userId="72549e26345af5e8" providerId="LiveId" clId="{96C0CC10-244C-4BED-AB80-5D2828EB9D17}" dt="2022-10-26T03:54:50.159" v="241" actId="20577"/>
          <ac:spMkLst>
            <pc:docMk/>
            <pc:sldMk cId="0" sldId="258"/>
            <ac:spMk id="4115" creationId="{00000000-0000-0000-0000-000000000000}"/>
          </ac:spMkLst>
        </pc:spChg>
        <pc:spChg chg="mod">
          <ac:chgData name="Nathan Addai" userId="72549e26345af5e8" providerId="LiveId" clId="{96C0CC10-244C-4BED-AB80-5D2828EB9D17}" dt="2022-10-26T03:54:44.768" v="239" actId="20577"/>
          <ac:spMkLst>
            <pc:docMk/>
            <pc:sldMk cId="0" sldId="258"/>
            <ac:spMk id="4116" creationId="{00000000-0000-0000-0000-000000000000}"/>
          </ac:spMkLst>
        </pc:spChg>
        <pc:spChg chg="mod">
          <ac:chgData name="Nathan Addai" userId="72549e26345af5e8" providerId="LiveId" clId="{96C0CC10-244C-4BED-AB80-5D2828EB9D17}" dt="2022-10-26T03:54:42.617" v="238" actId="20577"/>
          <ac:spMkLst>
            <pc:docMk/>
            <pc:sldMk cId="0" sldId="258"/>
            <ac:spMk id="411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 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=19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109</a:t>
                </a:r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033373" y="1712433"/>
            <a:ext cx="3117569" cy="290855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434781" y="2069060"/>
            <a:ext cx="749704" cy="2260818"/>
            <a:chOff x="5882653" y="1699159"/>
            <a:chExt cx="660719" cy="234662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	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</a:t>
                </a:r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82653" y="1699159"/>
              <a:ext cx="241860" cy="2228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sp>
        <p:nvSpPr>
          <p:cNvPr id="4" name="Rectangle 16">
            <a:extLst>
              <a:ext uri="{FF2B5EF4-FFF2-40B4-BE49-F238E27FC236}">
                <a16:creationId xmlns:a16="http://schemas.microsoft.com/office/drawing/2014/main" id="{5CB99714-7A5E-093B-71B0-5371E953F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074" y="4103126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49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77A6C2AC-6AE2-807F-2F59-B8A6A05EE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074" y="3011737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24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7A0AA26-B91D-A952-7520-7EB108C6D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8726" y="2773981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60538" y="2754313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752600" y="716476"/>
            <a:ext cx="41000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Number of comparisons to retrieve this element: How Many Time did you have to search.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4" y="2805113"/>
            <a:ext cx="38981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2	        0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38981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		1                        0 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38986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	2                        2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38822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49                              2                          2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69992" y="4723229"/>
            <a:ext cx="38822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		2                       2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38643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1                       1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2.  Fill in the table based on exercise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269</Words>
  <Application>Microsoft Office PowerPoint</Application>
  <PresentationFormat>On-screen Show (4:3)</PresentationFormat>
  <Paragraphs>83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Nathan Addai</cp:lastModifiedBy>
  <cp:revision>58</cp:revision>
  <cp:lastPrinted>2015-10-07T21:36:22Z</cp:lastPrinted>
  <dcterms:created xsi:type="dcterms:W3CDTF">2003-12-08T11:02:30Z</dcterms:created>
  <dcterms:modified xsi:type="dcterms:W3CDTF">2022-10-26T03:54:55Z</dcterms:modified>
</cp:coreProperties>
</file>