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00429-BAA8-41ED-9533-5A8E557B96B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CB70-BC3D-47D4-97DA-C772D86B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2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CD08-9DF9-43AC-9196-905EBFC3654F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B561-CF4E-4232-9387-FDEC6D5D7E8E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18FE-5101-4EFA-AD2D-5FB7F9AC15CE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096-45E0-46E8-9811-EF24E55C4CED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E2-419A-4126-A83D-3D4520DE7849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5547-C479-4409-838E-95B425DFC3F4}" type="datetime1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E31A-DC82-47C5-8C13-36167ADEF5DC}" type="datetime1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7AB-1FAB-4BB4-A0DF-F30B18F16A90}" type="datetime1">
              <a:rPr lang="en-GB" smtClean="0"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DBE-30EE-462B-9A83-5CCD2FE07058}" type="datetime1">
              <a:rPr lang="en-GB" smtClean="0"/>
              <a:t>28/06/2017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2C5-4367-4855-A43F-DAB781CF60AA}" type="datetime1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F54B-8A41-4248-8224-40AF58B4D006}" type="datetime1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55D0-B899-482A-8D0A-6D1ABA21D99C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"/>
          <a:stretch/>
        </p:blipFill>
        <p:spPr>
          <a:xfrm>
            <a:off x="648083" y="223660"/>
            <a:ext cx="10755085" cy="6132690"/>
          </a:xfrm>
        </p:spPr>
      </p:pic>
      <p:sp>
        <p:nvSpPr>
          <p:cNvPr id="5" name="TextBox 4"/>
          <p:cNvSpPr txBox="1"/>
          <p:nvPr/>
        </p:nvSpPr>
        <p:spPr>
          <a:xfrm>
            <a:off x="4537166" y="124532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A)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6961" y="124532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06AB-524A-428D-920F-F9C8ADFCDEFF}" type="datetime1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1: </a:t>
            </a:r>
            <a:r>
              <a:rPr lang="pl-PL" b="1" dirty="0" smtClean="0">
                <a:solidFill>
                  <a:srgbClr val="FF0000"/>
                </a:solidFill>
              </a:rPr>
              <a:t>Menu Bar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Toggle options: (un)hide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</a:p>
          <a:p>
            <a:r>
              <a:rPr lang="pl-PL" dirty="0" smtClean="0"/>
              <a:t>Link Me: save current View (contents of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smtClean="0"/>
              <a:t>and currently selected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</a:t>
            </a:r>
            <a:r>
              <a:rPr lang="pl-PL" dirty="0" smtClean="0"/>
              <a:t>); new link will appear in the URL</a:t>
            </a:r>
          </a:p>
          <a:p>
            <a:r>
              <a:rPr lang="pl-PL" dirty="0" smtClean="0"/>
              <a:t>Mail Link: save current View and open your email client; the message content will be filled with the generated link</a:t>
            </a:r>
          </a:p>
          <a:p>
            <a:r>
              <a:rPr lang="pl-PL" dirty="0" smtClean="0"/>
              <a:t>How to?: open this document</a:t>
            </a:r>
          </a:p>
          <a:p>
            <a:r>
              <a:rPr lang="pl-PL" dirty="0" smtClean="0"/>
              <a:t>Bug, comment, suggestion?: send email to the authors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EE45-96F4-4455-8391-10A3C9D66E61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F. </a:t>
            </a:r>
            <a:r>
              <a:rPr lang="en-GB" dirty="0" err="1" smtClean="0"/>
              <a:t>Ilic</a:t>
            </a:r>
            <a:r>
              <a:rPr lang="en-GB" dirty="0" smtClean="0"/>
              <a:t> &amp; P. Jurgielewicz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77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2: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A) Data picker: </a:t>
            </a:r>
            <a:r>
              <a:rPr lang="pl-PL" dirty="0" smtClean="0"/>
              <a:t>choose available map/log type; every ticked checkbox will result in additional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</a:t>
            </a:r>
          </a:p>
          <a:p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B) Run picker:</a:t>
            </a:r>
            <a:r>
              <a:rPr lang="pl-PL" dirty="0" smtClean="0"/>
              <a:t> click on the browse button       to pick desired Run</a:t>
            </a:r>
          </a:p>
          <a:p>
            <a:pPr lvl="1"/>
            <a:r>
              <a:rPr lang="pl-PL" dirty="0" smtClean="0"/>
              <a:t>Top one input Run is considered as REFERENCE</a:t>
            </a:r>
          </a:p>
          <a:p>
            <a:pPr lvl="1"/>
            <a:r>
              <a:rPr lang="pl-PL" dirty="0" smtClean="0"/>
              <a:t>Bottom one input Run is considered as CURRENT</a:t>
            </a:r>
          </a:p>
          <a:p>
            <a:r>
              <a:rPr lang="pl-PL" dirty="0" smtClean="0"/>
              <a:t>Use          to navigate between adjacent Runs</a:t>
            </a:r>
          </a:p>
          <a:p>
            <a:pPr lvl="1"/>
            <a:r>
              <a:rPr lang="pl-PL" dirty="0" smtClean="0"/>
              <a:t>Tip: use your keyboard arrows to navigate in CURRENT</a:t>
            </a:r>
            <a:br>
              <a:rPr lang="pl-PL" dirty="0" smtClean="0"/>
            </a:br>
            <a:r>
              <a:rPr lang="pl-PL" dirty="0" smtClean="0"/>
              <a:t>(hold Shift + arrow to change  REFERENCE);</a:t>
            </a:r>
            <a:br>
              <a:rPr lang="pl-PL" dirty="0" smtClean="0"/>
            </a:br>
            <a:r>
              <a:rPr lang="pl-PL" dirty="0" smtClean="0"/>
              <a:t>especially useful when </a:t>
            </a:r>
            <a:r>
              <a:rPr lang="pl-PL" b="1" dirty="0" smtClean="0">
                <a:solidFill>
                  <a:srgbClr val="7030A0"/>
                </a:solidFill>
              </a:rPr>
              <a:t>Options Panel </a:t>
            </a:r>
            <a:r>
              <a:rPr lang="pl-PL" dirty="0" smtClean="0"/>
              <a:t>is hidden with</a:t>
            </a:r>
            <a:br>
              <a:rPr lang="pl-PL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98" y="2809046"/>
            <a:ext cx="365792" cy="312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94" y="3106253"/>
            <a:ext cx="3886106" cy="3644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65" y="4064435"/>
            <a:ext cx="34293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56" y="4079676"/>
            <a:ext cx="335309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443" y="5612118"/>
            <a:ext cx="1196444" cy="26672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C8DC-7B3E-4B1E-AFA2-7AF2049188F5}" type="datetime1">
              <a:rPr lang="en-GB" smtClean="0"/>
              <a:t>28/06/2017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3: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Populates when User decides which data to present (using</a:t>
            </a:r>
            <a:r>
              <a:rPr lang="pl-PL" b="1" dirty="0" smtClean="0">
                <a:solidFill>
                  <a:srgbClr val="7030A0"/>
                </a:solidFill>
              </a:rPr>
              <a:t> Options Panel 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A)</a:t>
            </a:r>
            <a:r>
              <a:rPr lang="pl-PL" dirty="0" smtClean="0"/>
              <a:t>)</a:t>
            </a:r>
          </a:p>
          <a:p>
            <a:r>
              <a:rPr lang="pl-PL" dirty="0" smtClean="0"/>
              <a:t>Tip: if you decide you do not want given dataset (map/log) you can either uncheck corresponding checkbox on </a:t>
            </a:r>
            <a:r>
              <a:rPr lang="pl-PL" b="1" dirty="0" smtClean="0">
                <a:solidFill>
                  <a:srgbClr val="7030A0"/>
                </a:solidFill>
              </a:rPr>
              <a:t>Options Panel </a:t>
            </a:r>
            <a:r>
              <a:rPr lang="pl-PL" dirty="0" smtClean="0"/>
              <a:t>or you can click </a:t>
            </a:r>
            <a:r>
              <a:rPr lang="pl-PL" u="sng" dirty="0" smtClean="0"/>
              <a:t>Middle Mouse Button (MMB) </a:t>
            </a:r>
            <a:r>
              <a:rPr lang="pl-PL" dirty="0" smtClean="0"/>
              <a:t>to remove this; the latter is usuful with hidden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4F65-E922-4A1B-BEB6-88098DC7DED2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4: </a:t>
            </a:r>
            <a:r>
              <a:rPr lang="pl-PL" b="1" dirty="0" smtClean="0">
                <a:solidFill>
                  <a:schemeClr val="accent6"/>
                </a:solidFill>
              </a:rPr>
              <a:t>Data Show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Presents data for currently chosen dataset in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 </a:t>
            </a:r>
            <a:r>
              <a:rPr lang="pl-PL" dirty="0" smtClean="0"/>
              <a:t>with REFERENCE Run on the left and CURRENT on the right</a:t>
            </a:r>
          </a:p>
          <a:p>
            <a:r>
              <a:rPr lang="pl-PL" dirty="0" smtClean="0"/>
              <a:t>Data can be either Images or Text:</a:t>
            </a:r>
          </a:p>
          <a:p>
            <a:pPr lvl="1"/>
            <a:r>
              <a:rPr lang="pl-PL" dirty="0" smtClean="0"/>
              <a:t>Images: they allow for panning(dragging) and zooming with your </a:t>
            </a:r>
            <a:r>
              <a:rPr lang="pl-PL" u="sng" dirty="0" smtClean="0"/>
              <a:t>Mouse</a:t>
            </a:r>
            <a:r>
              <a:rPr lang="pl-PL" dirty="0" smtClean="0"/>
              <a:t> and its </a:t>
            </a:r>
            <a:r>
              <a:rPr lang="pl-PL" u="sng" dirty="0" smtClean="0"/>
              <a:t>Scroll,</a:t>
            </a:r>
            <a:r>
              <a:rPr lang="pl-PL" dirty="0" smtClean="0"/>
              <a:t> keeping the same transformation in both views</a:t>
            </a:r>
          </a:p>
          <a:p>
            <a:pPr lvl="1"/>
            <a:r>
              <a:rPr lang="pl-PL" dirty="0" smtClean="0"/>
              <a:t>Text files </a:t>
            </a:r>
          </a:p>
          <a:p>
            <a:r>
              <a:rPr lang="pl-PL" dirty="0" smtClean="0"/>
              <a:t>Both forms allow to make comparison views using </a:t>
            </a:r>
            <a:r>
              <a:rPr lang="pl-PL" b="1" dirty="0" smtClean="0"/>
              <a:t>Comparison Bar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8C9D-B06C-4381-8C03-CA4A49E3C3B2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5: </a:t>
            </a:r>
            <a:r>
              <a:rPr lang="pl-PL" b="1" dirty="0" smtClean="0"/>
              <a:t>Comparison Bar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Comparison Bar is always docked to the bottom of current view</a:t>
            </a:r>
          </a:p>
          <a:p>
            <a:r>
              <a:rPr lang="pl-PL" dirty="0" smtClean="0"/>
              <a:t>Type of comparison depends on the type of data:</a:t>
            </a:r>
          </a:p>
          <a:p>
            <a:pPr lvl="1"/>
            <a:r>
              <a:rPr lang="pl-PL" dirty="0" smtClean="0"/>
              <a:t>Image: Comparison is done by subtracting values in each pixel: </a:t>
            </a:r>
            <a:br>
              <a:rPr lang="pl-PL" dirty="0" smtClean="0"/>
            </a:br>
            <a:r>
              <a:rPr lang="pl-PL" dirty="0" smtClean="0"/>
              <a:t>DIFF = REFERENCE – CURRENT</a:t>
            </a:r>
            <a:br>
              <a:rPr lang="pl-PL" dirty="0" smtClean="0"/>
            </a:br>
            <a:r>
              <a:rPr lang="pl-PL" dirty="0" smtClean="0"/>
              <a:t>Difference will show up instead of the CURRENT and its transformation (position and zoom) will be the same as transformation of the REFERENCE</a:t>
            </a:r>
          </a:p>
          <a:p>
            <a:pPr lvl="1"/>
            <a:r>
              <a:rPr lang="pl-PL" dirty="0" smtClean="0"/>
              <a:t>Text: Side by Side or Combined Inline; color legend:</a:t>
            </a:r>
          </a:p>
          <a:p>
            <a:pPr lvl="2"/>
            <a:r>
              <a:rPr lang="pl-PL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a differnece between the two lines</a:t>
            </a:r>
          </a:p>
          <a:p>
            <a:pPr lvl="2"/>
            <a:r>
              <a:rPr lang="pl-PL" b="1" dirty="0" smtClean="0">
                <a:solidFill>
                  <a:srgbClr val="FF0000"/>
                </a:solidFill>
              </a:rPr>
              <a:t>The line does not exist in the CURRENT</a:t>
            </a:r>
          </a:p>
          <a:p>
            <a:pPr lvl="2"/>
            <a:r>
              <a:rPr lang="pl-PL" b="1" dirty="0" smtClean="0">
                <a:solidFill>
                  <a:srgbClr val="00B050"/>
                </a:solidFill>
              </a:rPr>
              <a:t>The line does not exist in the REFERENCE</a:t>
            </a:r>
          </a:p>
          <a:p>
            <a:pPr lvl="2"/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Placeholder to keep lines in order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A2F6-83C1-4CAF-B9D2-2E3242175E61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Known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Browsers supported:</a:t>
            </a:r>
          </a:p>
          <a:p>
            <a:pPr lvl="1"/>
            <a:r>
              <a:rPr lang="pl-PL" dirty="0" smtClean="0"/>
              <a:t>Chrome</a:t>
            </a:r>
          </a:p>
          <a:p>
            <a:pPr lvl="1"/>
            <a:r>
              <a:rPr lang="pl-PL" dirty="0" smtClean="0"/>
              <a:t>Firefox</a:t>
            </a:r>
          </a:p>
          <a:p>
            <a:pPr lvl="1"/>
            <a:r>
              <a:rPr lang="pl-PL" dirty="0" smtClean="0"/>
              <a:t>Safari</a:t>
            </a:r>
          </a:p>
          <a:p>
            <a:r>
              <a:rPr lang="pl-PL" dirty="0" smtClean="0"/>
              <a:t>Browsers </a:t>
            </a:r>
            <a:r>
              <a:rPr lang="pl-PL" b="1" dirty="0" smtClean="0"/>
              <a:t>NOT</a:t>
            </a:r>
            <a:r>
              <a:rPr lang="pl-PL" dirty="0" smtClean="0"/>
              <a:t> supported at all:</a:t>
            </a:r>
          </a:p>
          <a:p>
            <a:pPr lvl="1"/>
            <a:r>
              <a:rPr lang="pl-PL" dirty="0" smtClean="0"/>
              <a:t>IE / Edge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526-4F34-4B12-B9CF-79E5CFEA6D4B}" type="datetime1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390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Section 1: Menu Bar</vt:lpstr>
      <vt:lpstr>Section 2: Options Panel</vt:lpstr>
      <vt:lpstr>Section 3: Tab Bar</vt:lpstr>
      <vt:lpstr>Section 4: Data Show</vt:lpstr>
      <vt:lpstr>Section 5: Comparison Bar</vt:lpstr>
      <vt:lpstr>Known issues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Jurgielewicz</dc:creator>
  <cp:lastModifiedBy>Pawel Jurgielewicz</cp:lastModifiedBy>
  <cp:revision>19</cp:revision>
  <dcterms:created xsi:type="dcterms:W3CDTF">2017-06-27T14:22:14Z</dcterms:created>
  <dcterms:modified xsi:type="dcterms:W3CDTF">2017-06-28T06:58:23Z</dcterms:modified>
</cp:coreProperties>
</file>