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0"/>
  </p:notesMasterIdLst>
  <p:handoutMasterIdLst>
    <p:handoutMasterId r:id="rId21"/>
  </p:handoutMasterIdLst>
  <p:sldIdLst>
    <p:sldId id="354" r:id="rId5"/>
    <p:sldId id="296" r:id="rId6"/>
    <p:sldId id="355" r:id="rId7"/>
    <p:sldId id="356" r:id="rId8"/>
    <p:sldId id="357" r:id="rId9"/>
    <p:sldId id="358" r:id="rId10"/>
    <p:sldId id="359" r:id="rId11"/>
    <p:sldId id="360" r:id="rId12"/>
    <p:sldId id="361" r:id="rId13"/>
    <p:sldId id="362" r:id="rId14"/>
    <p:sldId id="364" r:id="rId15"/>
    <p:sldId id="363" r:id="rId16"/>
    <p:sldId id="365" r:id="rId17"/>
    <p:sldId id="366" r:id="rId18"/>
    <p:sldId id="3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8" userDrawn="1">
          <p15:clr>
            <a:srgbClr val="F26B43"/>
          </p15:clr>
        </p15:guide>
        <p15:guide id="2" pos="384" userDrawn="1">
          <p15:clr>
            <a:srgbClr val="F26B43"/>
          </p15:clr>
        </p15:guide>
        <p15:guide id="3" pos="5376" userDrawn="1">
          <p15:clr>
            <a:srgbClr val="F26B43"/>
          </p15:clr>
        </p15:guide>
        <p15:guide id="4" orient="horz" pos="3408" userDrawn="1">
          <p15:clr>
            <a:srgbClr val="A4A3A4"/>
          </p15:clr>
        </p15:guide>
        <p15:guide id="5" orient="horz" pos="36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7B7514-4B65-86D1-4B20-1C8531291946}" name="PIMMS Team CJ" initials="PT" userId="PIMMS Team CJ" providerId="None"/>
  <p188:author id="{7746911D-3DF1-C513-0F90-68F1463557E9}" name="Taylor Grandinetti (Ketchum)" initials="TG(" userId="S::taylor.grandinetti@ketchum.com::bfee864b-2cfd-4d24-941f-03e64a6887d5" providerId="AD"/>
  <p188:author id="{DFC67923-C58E-1B08-15AA-F0B3A434EF1B}" name="Moira Marzen" initials="MM" userId="S::mmarzen@telligen.com::6a4c365f-d26e-4e50-8cd2-1924c42f79be" providerId="AD"/>
  <p188:author id="{F27A6128-3811-3ACA-516D-FF063BAEDABD}" name="Olivia Denn (Ketchum)" initials="OD(" userId="S::olivia.denn@ketchum.com::34b97ac7-7a8c-4a06-be4e-62a1fb57ddcf" providerId="AD"/>
  <p188:author id="{DC9D6C2E-DA58-8640-E9AB-D9FE8959811A}" name="Karrie Witkind" initials="KW" userId="S::kwitkind@telligen.com::b01bd144-8f8e-41d3-b79d-5583524c6e22" providerId="AD"/>
  <p188:author id="{EBC4598B-6554-D55E-E47C-62D8F2F70109}" name="Mark-Wilson, Priscilla" initials="PMW" userId="Mark-Wilson, Priscilla" providerId="None"/>
  <p188:author id="{510D74C0-13B1-281E-CD7B-1F289D7E40FD}" name="PIMMS Team AD" initials="AD" userId="PIMMS Team AD"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664"/>
    <a:srgbClr val="0C777D"/>
    <a:srgbClr val="7D97A9"/>
    <a:srgbClr val="1FAEB5"/>
    <a:srgbClr val="96B678"/>
    <a:srgbClr val="007E82"/>
    <a:srgbClr val="C4E0E1"/>
    <a:srgbClr val="FFFFFF"/>
    <a:srgbClr val="E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guide orient="horz" pos="4008"/>
        <p:guide pos="384"/>
        <p:guide pos="5376"/>
        <p:guide orient="horz" pos="3408"/>
        <p:guide orient="horz" pos="362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ira Marzen" userId="6a4c365f-d26e-4e50-8cd2-1924c42f79be" providerId="ADAL" clId="{E7FB9638-8928-497C-803D-E67768DB806E}"/>
    <pc:docChg chg="custSel modSld">
      <pc:chgData name="Moira Marzen" userId="6a4c365f-d26e-4e50-8cd2-1924c42f79be" providerId="ADAL" clId="{E7FB9638-8928-497C-803D-E67768DB806E}" dt="2024-04-23T14:04:16.109" v="94"/>
      <pc:docMkLst>
        <pc:docMk/>
      </pc:docMkLst>
      <pc:sldChg chg="modSp mod delCm">
        <pc:chgData name="Moira Marzen" userId="6a4c365f-d26e-4e50-8cd2-1924c42f79be" providerId="ADAL" clId="{E7FB9638-8928-497C-803D-E67768DB806E}" dt="2024-04-23T13:59:27.366" v="7"/>
        <pc:sldMkLst>
          <pc:docMk/>
          <pc:sldMk cId="1705522160" sldId="296"/>
        </pc:sldMkLst>
        <pc:graphicFrameChg chg="modGraphic">
          <ac:chgData name="Moira Marzen" userId="6a4c365f-d26e-4e50-8cd2-1924c42f79be" providerId="ADAL" clId="{E7FB9638-8928-497C-803D-E67768DB806E}" dt="2024-04-23T13:59:24.387" v="6" actId="6549"/>
          <ac:graphicFrameMkLst>
            <pc:docMk/>
            <pc:sldMk cId="1705522160" sldId="296"/>
            <ac:graphicFrameMk id="3" creationId="{4F757A94-C55B-4845-8D17-1BBD83D8D16F}"/>
          </ac:graphicFrameMkLst>
        </pc:graphicFrameChg>
        <pc:extLst>
          <p:ext xmlns:p="http://schemas.openxmlformats.org/presentationml/2006/main" uri="{D6D511B9-2390-475A-947B-AFAB55BFBCF1}">
            <pc226:cmChg xmlns:pc226="http://schemas.microsoft.com/office/powerpoint/2022/06/main/command" chg="del">
              <pc226:chgData name="Moira Marzen" userId="6a4c365f-d26e-4e50-8cd2-1924c42f79be" providerId="ADAL" clId="{E7FB9638-8928-497C-803D-E67768DB806E}" dt="2024-04-23T13:59:27.366" v="7"/>
              <pc2:cmMkLst xmlns:pc2="http://schemas.microsoft.com/office/powerpoint/2019/9/main/command">
                <pc:docMk/>
                <pc:sldMk cId="1705522160" sldId="296"/>
                <pc2:cmMk id="{2D88BFA0-1CC1-4C55-9756-406A4CD92F3F}"/>
              </pc2:cmMkLst>
            </pc226:cmChg>
          </p:ext>
        </pc:extLst>
      </pc:sldChg>
      <pc:sldChg chg="addCm">
        <pc:chgData name="Moira Marzen" userId="6a4c365f-d26e-4e50-8cd2-1924c42f79be" providerId="ADAL" clId="{E7FB9638-8928-497C-803D-E67768DB806E}" dt="2024-04-23T13:54:26.848" v="0"/>
        <pc:sldMkLst>
          <pc:docMk/>
          <pc:sldMk cId="2208584138" sldId="334"/>
        </pc:sldMkLst>
        <pc:extLst>
          <p:ext xmlns:p="http://schemas.openxmlformats.org/presentationml/2006/main" uri="{D6D511B9-2390-475A-947B-AFAB55BFBCF1}">
            <pc226:cmChg xmlns:pc226="http://schemas.microsoft.com/office/powerpoint/2022/06/main/command" chg="add">
              <pc226:chgData name="Moira Marzen" userId="6a4c365f-d26e-4e50-8cd2-1924c42f79be" providerId="ADAL" clId="{E7FB9638-8928-497C-803D-E67768DB806E}" dt="2024-04-23T13:54:26.848" v="0"/>
              <pc2:cmMkLst xmlns:pc2="http://schemas.microsoft.com/office/powerpoint/2019/9/main/command">
                <pc:docMk/>
                <pc:sldMk cId="2208584138" sldId="334"/>
                <pc2:cmMk id="{0556CBA2-D966-40C9-80C0-086A796D747C}"/>
              </pc2:cmMkLst>
            </pc226:cmChg>
          </p:ext>
        </pc:extLst>
      </pc:sldChg>
      <pc:sldChg chg="delCm">
        <pc:chgData name="Moira Marzen" userId="6a4c365f-d26e-4e50-8cd2-1924c42f79be" providerId="ADAL" clId="{E7FB9638-8928-497C-803D-E67768DB806E}" dt="2024-04-23T13:58:57.109" v="1"/>
        <pc:sldMkLst>
          <pc:docMk/>
          <pc:sldMk cId="1539829445" sldId="350"/>
        </pc:sldMkLst>
        <pc:extLst>
          <p:ext xmlns:p="http://schemas.openxmlformats.org/presentationml/2006/main" uri="{D6D511B9-2390-475A-947B-AFAB55BFBCF1}">
            <pc226:cmChg xmlns:pc226="http://schemas.microsoft.com/office/powerpoint/2022/06/main/command" chg="del">
              <pc226:chgData name="Moira Marzen" userId="6a4c365f-d26e-4e50-8cd2-1924c42f79be" providerId="ADAL" clId="{E7FB9638-8928-497C-803D-E67768DB806E}" dt="2024-04-23T13:58:57.109" v="1"/>
              <pc2:cmMkLst xmlns:pc2="http://schemas.microsoft.com/office/powerpoint/2019/9/main/command">
                <pc:docMk/>
                <pc:sldMk cId="1539829445" sldId="350"/>
                <pc2:cmMk id="{BF296A81-952D-42C7-B479-4D365EF80085}"/>
              </pc2:cmMkLst>
            </pc226:cmChg>
          </p:ext>
        </pc:extLst>
      </pc:sldChg>
      <pc:sldChg chg="modSp mod delCm">
        <pc:chgData name="Moira Marzen" userId="6a4c365f-d26e-4e50-8cd2-1924c42f79be" providerId="ADAL" clId="{E7FB9638-8928-497C-803D-E67768DB806E}" dt="2024-04-23T14:00:04.418" v="16" actId="207"/>
        <pc:sldMkLst>
          <pc:docMk/>
          <pc:sldMk cId="1388380585" sldId="355"/>
        </pc:sldMkLst>
        <pc:graphicFrameChg chg="modGraphic">
          <ac:chgData name="Moira Marzen" userId="6a4c365f-d26e-4e50-8cd2-1924c42f79be" providerId="ADAL" clId="{E7FB9638-8928-497C-803D-E67768DB806E}" dt="2024-04-23T14:00:04.418" v="16" actId="207"/>
          <ac:graphicFrameMkLst>
            <pc:docMk/>
            <pc:sldMk cId="1388380585" sldId="355"/>
            <ac:graphicFrameMk id="3" creationId="{4F757A94-C55B-4845-8D17-1BBD83D8D16F}"/>
          </ac:graphicFrameMkLst>
        </pc:graphicFrameChg>
        <pc:extLst>
          <p:ext xmlns:p="http://schemas.openxmlformats.org/presentationml/2006/main" uri="{D6D511B9-2390-475A-947B-AFAB55BFBCF1}">
            <pc226:cmChg xmlns:pc226="http://schemas.microsoft.com/office/powerpoint/2022/06/main/command" chg="del">
              <pc226:chgData name="Moira Marzen" userId="6a4c365f-d26e-4e50-8cd2-1924c42f79be" providerId="ADAL" clId="{E7FB9638-8928-497C-803D-E67768DB806E}" dt="2024-04-23T13:59:56.741" v="15"/>
              <pc2:cmMkLst xmlns:pc2="http://schemas.microsoft.com/office/powerpoint/2019/9/main/command">
                <pc:docMk/>
                <pc:sldMk cId="1388380585" sldId="355"/>
                <pc2:cmMk id="{50D95B46-9CE3-4B36-B067-ABE3718399A2}"/>
              </pc2:cmMkLst>
            </pc226:cmChg>
            <pc226:cmChg xmlns:pc226="http://schemas.microsoft.com/office/powerpoint/2022/06/main/command" chg="del">
              <pc226:chgData name="Moira Marzen" userId="6a4c365f-d26e-4e50-8cd2-1924c42f79be" providerId="ADAL" clId="{E7FB9638-8928-497C-803D-E67768DB806E}" dt="2024-04-23T13:59:50.636" v="14"/>
              <pc2:cmMkLst xmlns:pc2="http://schemas.microsoft.com/office/powerpoint/2019/9/main/command">
                <pc:docMk/>
                <pc:sldMk cId="1388380585" sldId="355"/>
                <pc2:cmMk id="{1D92C8EA-9AD8-4D94-83A7-B3A9D8008278}"/>
              </pc2:cmMkLst>
            </pc226:cmChg>
          </p:ext>
        </pc:extLst>
      </pc:sldChg>
      <pc:sldChg chg="modSp mod delCm">
        <pc:chgData name="Moira Marzen" userId="6a4c365f-d26e-4e50-8cd2-1924c42f79be" providerId="ADAL" clId="{E7FB9638-8928-497C-803D-E67768DB806E}" dt="2024-04-23T14:04:16.109" v="94"/>
        <pc:sldMkLst>
          <pc:docMk/>
          <pc:sldMk cId="3489415469" sldId="356"/>
        </pc:sldMkLst>
        <pc:graphicFrameChg chg="modGraphic">
          <ac:chgData name="Moira Marzen" userId="6a4c365f-d26e-4e50-8cd2-1924c42f79be" providerId="ADAL" clId="{E7FB9638-8928-497C-803D-E67768DB806E}" dt="2024-04-23T14:00:21.101" v="18" actId="2165"/>
          <ac:graphicFrameMkLst>
            <pc:docMk/>
            <pc:sldMk cId="3489415469" sldId="356"/>
            <ac:graphicFrameMk id="3" creationId="{4F757A94-C55B-4845-8D17-1BBD83D8D16F}"/>
          </ac:graphicFrameMkLst>
        </pc:graphicFrameChg>
        <pc:extLst>
          <p:ext xmlns:p="http://schemas.openxmlformats.org/presentationml/2006/main" uri="{D6D511B9-2390-475A-947B-AFAB55BFBCF1}">
            <pc226:cmChg xmlns:pc226="http://schemas.microsoft.com/office/powerpoint/2022/06/main/command" chg="del">
              <pc226:chgData name="Moira Marzen" userId="6a4c365f-d26e-4e50-8cd2-1924c42f79be" providerId="ADAL" clId="{E7FB9638-8928-497C-803D-E67768DB806E}" dt="2024-04-23T14:04:16.109" v="94"/>
              <pc2:cmMkLst xmlns:pc2="http://schemas.microsoft.com/office/powerpoint/2019/9/main/command">
                <pc:docMk/>
                <pc:sldMk cId="3489415469" sldId="356"/>
                <pc2:cmMk id="{B81329EE-8B95-4CBE-9872-42027B5D7A17}"/>
              </pc2:cmMkLst>
            </pc226:cmChg>
          </p:ext>
        </pc:extLst>
      </pc:sldChg>
      <pc:sldChg chg="modSp mod">
        <pc:chgData name="Moira Marzen" userId="6a4c365f-d26e-4e50-8cd2-1924c42f79be" providerId="ADAL" clId="{E7FB9638-8928-497C-803D-E67768DB806E}" dt="2024-04-23T14:01:13.208" v="26" actId="20577"/>
        <pc:sldMkLst>
          <pc:docMk/>
          <pc:sldMk cId="3830765905" sldId="358"/>
        </pc:sldMkLst>
        <pc:spChg chg="mod">
          <ac:chgData name="Moira Marzen" userId="6a4c365f-d26e-4e50-8cd2-1924c42f79be" providerId="ADAL" clId="{E7FB9638-8928-497C-803D-E67768DB806E}" dt="2024-04-23T14:01:07.178" v="20" actId="13926"/>
          <ac:spMkLst>
            <pc:docMk/>
            <pc:sldMk cId="3830765905" sldId="358"/>
            <ac:spMk id="4" creationId="{BEC0D614-513E-ADE7-3AB9-7FD39C8B76C2}"/>
          </ac:spMkLst>
        </pc:spChg>
        <pc:graphicFrameChg chg="modGraphic">
          <ac:chgData name="Moira Marzen" userId="6a4c365f-d26e-4e50-8cd2-1924c42f79be" providerId="ADAL" clId="{E7FB9638-8928-497C-803D-E67768DB806E}" dt="2024-04-23T14:01:13.208" v="26" actId="20577"/>
          <ac:graphicFrameMkLst>
            <pc:docMk/>
            <pc:sldMk cId="3830765905" sldId="358"/>
            <ac:graphicFrameMk id="3" creationId="{4F757A94-C55B-4845-8D17-1BBD83D8D16F}"/>
          </ac:graphicFrameMkLst>
        </pc:graphicFrameChg>
      </pc:sldChg>
      <pc:sldChg chg="modSp mod">
        <pc:chgData name="Moira Marzen" userId="6a4c365f-d26e-4e50-8cd2-1924c42f79be" providerId="ADAL" clId="{E7FB9638-8928-497C-803D-E67768DB806E}" dt="2024-04-23T14:01:32.935" v="35" actId="207"/>
        <pc:sldMkLst>
          <pc:docMk/>
          <pc:sldMk cId="640567124" sldId="359"/>
        </pc:sldMkLst>
        <pc:graphicFrameChg chg="modGraphic">
          <ac:chgData name="Moira Marzen" userId="6a4c365f-d26e-4e50-8cd2-1924c42f79be" providerId="ADAL" clId="{E7FB9638-8928-497C-803D-E67768DB806E}" dt="2024-04-23T14:01:32.935" v="35" actId="207"/>
          <ac:graphicFrameMkLst>
            <pc:docMk/>
            <pc:sldMk cId="640567124" sldId="359"/>
            <ac:graphicFrameMk id="3" creationId="{4F757A94-C55B-4845-8D17-1BBD83D8D16F}"/>
          </ac:graphicFrameMkLst>
        </pc:graphicFrameChg>
      </pc:sldChg>
      <pc:sldChg chg="modSp mod">
        <pc:chgData name="Moira Marzen" userId="6a4c365f-d26e-4e50-8cd2-1924c42f79be" providerId="ADAL" clId="{E7FB9638-8928-497C-803D-E67768DB806E}" dt="2024-04-23T14:01:47.466" v="43" actId="20577"/>
        <pc:sldMkLst>
          <pc:docMk/>
          <pc:sldMk cId="312411713" sldId="360"/>
        </pc:sldMkLst>
        <pc:graphicFrameChg chg="modGraphic">
          <ac:chgData name="Moira Marzen" userId="6a4c365f-d26e-4e50-8cd2-1924c42f79be" providerId="ADAL" clId="{E7FB9638-8928-497C-803D-E67768DB806E}" dt="2024-04-23T14:01:47.466" v="43" actId="20577"/>
          <ac:graphicFrameMkLst>
            <pc:docMk/>
            <pc:sldMk cId="312411713" sldId="360"/>
            <ac:graphicFrameMk id="3" creationId="{4F757A94-C55B-4845-8D17-1BBD83D8D16F}"/>
          </ac:graphicFrameMkLst>
        </pc:graphicFrameChg>
      </pc:sldChg>
      <pc:sldChg chg="modSp mod">
        <pc:chgData name="Moira Marzen" userId="6a4c365f-d26e-4e50-8cd2-1924c42f79be" providerId="ADAL" clId="{E7FB9638-8928-497C-803D-E67768DB806E}" dt="2024-04-23T14:02:03.524" v="46" actId="6549"/>
        <pc:sldMkLst>
          <pc:docMk/>
          <pc:sldMk cId="1971663108" sldId="361"/>
        </pc:sldMkLst>
        <pc:graphicFrameChg chg="modGraphic">
          <ac:chgData name="Moira Marzen" userId="6a4c365f-d26e-4e50-8cd2-1924c42f79be" providerId="ADAL" clId="{E7FB9638-8928-497C-803D-E67768DB806E}" dt="2024-04-23T14:02:03.524" v="46" actId="6549"/>
          <ac:graphicFrameMkLst>
            <pc:docMk/>
            <pc:sldMk cId="1971663108" sldId="361"/>
            <ac:graphicFrameMk id="3" creationId="{4F757A94-C55B-4845-8D17-1BBD83D8D16F}"/>
          </ac:graphicFrameMkLst>
        </pc:graphicFrameChg>
      </pc:sldChg>
      <pc:sldChg chg="modSp mod">
        <pc:chgData name="Moira Marzen" userId="6a4c365f-d26e-4e50-8cd2-1924c42f79be" providerId="ADAL" clId="{E7FB9638-8928-497C-803D-E67768DB806E}" dt="2024-04-23T14:02:22.583" v="55" actId="6549"/>
        <pc:sldMkLst>
          <pc:docMk/>
          <pc:sldMk cId="754446131" sldId="362"/>
        </pc:sldMkLst>
        <pc:graphicFrameChg chg="modGraphic">
          <ac:chgData name="Moira Marzen" userId="6a4c365f-d26e-4e50-8cd2-1924c42f79be" providerId="ADAL" clId="{E7FB9638-8928-497C-803D-E67768DB806E}" dt="2024-04-23T14:02:22.583" v="55" actId="6549"/>
          <ac:graphicFrameMkLst>
            <pc:docMk/>
            <pc:sldMk cId="754446131" sldId="362"/>
            <ac:graphicFrameMk id="3" creationId="{4F757A94-C55B-4845-8D17-1BBD83D8D16F}"/>
          </ac:graphicFrameMkLst>
        </pc:graphicFrameChg>
      </pc:sldChg>
      <pc:sldChg chg="modSp mod">
        <pc:chgData name="Moira Marzen" userId="6a4c365f-d26e-4e50-8cd2-1924c42f79be" providerId="ADAL" clId="{E7FB9638-8928-497C-803D-E67768DB806E}" dt="2024-04-23T14:02:56.268" v="71" actId="207"/>
        <pc:sldMkLst>
          <pc:docMk/>
          <pc:sldMk cId="526472036" sldId="363"/>
        </pc:sldMkLst>
        <pc:graphicFrameChg chg="modGraphic">
          <ac:chgData name="Moira Marzen" userId="6a4c365f-d26e-4e50-8cd2-1924c42f79be" providerId="ADAL" clId="{E7FB9638-8928-497C-803D-E67768DB806E}" dt="2024-04-23T14:02:56.268" v="71" actId="207"/>
          <ac:graphicFrameMkLst>
            <pc:docMk/>
            <pc:sldMk cId="526472036" sldId="363"/>
            <ac:graphicFrameMk id="3" creationId="{4F757A94-C55B-4845-8D17-1BBD83D8D16F}"/>
          </ac:graphicFrameMkLst>
        </pc:graphicFrameChg>
      </pc:sldChg>
      <pc:sldChg chg="modSp mod">
        <pc:chgData name="Moira Marzen" userId="6a4c365f-d26e-4e50-8cd2-1924c42f79be" providerId="ADAL" clId="{E7FB9638-8928-497C-803D-E67768DB806E}" dt="2024-04-23T14:02:41.985" v="65" actId="6549"/>
        <pc:sldMkLst>
          <pc:docMk/>
          <pc:sldMk cId="1006429850" sldId="364"/>
        </pc:sldMkLst>
        <pc:graphicFrameChg chg="modGraphic">
          <ac:chgData name="Moira Marzen" userId="6a4c365f-d26e-4e50-8cd2-1924c42f79be" providerId="ADAL" clId="{E7FB9638-8928-497C-803D-E67768DB806E}" dt="2024-04-23T14:02:41.985" v="65" actId="6549"/>
          <ac:graphicFrameMkLst>
            <pc:docMk/>
            <pc:sldMk cId="1006429850" sldId="364"/>
            <ac:graphicFrameMk id="3" creationId="{4F757A94-C55B-4845-8D17-1BBD83D8D16F}"/>
          </ac:graphicFrameMkLst>
        </pc:graphicFrameChg>
      </pc:sldChg>
      <pc:sldChg chg="modSp mod">
        <pc:chgData name="Moira Marzen" userId="6a4c365f-d26e-4e50-8cd2-1924c42f79be" providerId="ADAL" clId="{E7FB9638-8928-497C-803D-E67768DB806E}" dt="2024-04-23T14:03:18.488" v="76" actId="207"/>
        <pc:sldMkLst>
          <pc:docMk/>
          <pc:sldMk cId="2440560555" sldId="365"/>
        </pc:sldMkLst>
        <pc:graphicFrameChg chg="modGraphic">
          <ac:chgData name="Moira Marzen" userId="6a4c365f-d26e-4e50-8cd2-1924c42f79be" providerId="ADAL" clId="{E7FB9638-8928-497C-803D-E67768DB806E}" dt="2024-04-23T14:03:18.488" v="76" actId="207"/>
          <ac:graphicFrameMkLst>
            <pc:docMk/>
            <pc:sldMk cId="2440560555" sldId="365"/>
            <ac:graphicFrameMk id="3" creationId="{4F757A94-C55B-4845-8D17-1BBD83D8D16F}"/>
          </ac:graphicFrameMkLst>
        </pc:graphicFrameChg>
      </pc:sldChg>
      <pc:sldChg chg="modSp mod">
        <pc:chgData name="Moira Marzen" userId="6a4c365f-d26e-4e50-8cd2-1924c42f79be" providerId="ADAL" clId="{E7FB9638-8928-497C-803D-E67768DB806E}" dt="2024-04-23T14:03:34.468" v="84" actId="20577"/>
        <pc:sldMkLst>
          <pc:docMk/>
          <pc:sldMk cId="1963645365" sldId="366"/>
        </pc:sldMkLst>
        <pc:graphicFrameChg chg="modGraphic">
          <ac:chgData name="Moira Marzen" userId="6a4c365f-d26e-4e50-8cd2-1924c42f79be" providerId="ADAL" clId="{E7FB9638-8928-497C-803D-E67768DB806E}" dt="2024-04-23T14:03:34.468" v="84" actId="20577"/>
          <ac:graphicFrameMkLst>
            <pc:docMk/>
            <pc:sldMk cId="1963645365" sldId="366"/>
            <ac:graphicFrameMk id="3" creationId="{4F757A94-C55B-4845-8D17-1BBD83D8D16F}"/>
          </ac:graphicFrameMkLst>
        </pc:graphicFrameChg>
      </pc:sldChg>
      <pc:sldChg chg="modSp mod">
        <pc:chgData name="Moira Marzen" userId="6a4c365f-d26e-4e50-8cd2-1924c42f79be" providerId="ADAL" clId="{E7FB9638-8928-497C-803D-E67768DB806E}" dt="2024-04-23T14:03:58.272" v="93" actId="207"/>
        <pc:sldMkLst>
          <pc:docMk/>
          <pc:sldMk cId="921276458" sldId="367"/>
        </pc:sldMkLst>
        <pc:graphicFrameChg chg="modGraphic">
          <ac:chgData name="Moira Marzen" userId="6a4c365f-d26e-4e50-8cd2-1924c42f79be" providerId="ADAL" clId="{E7FB9638-8928-497C-803D-E67768DB806E}" dt="2024-04-23T14:03:58.272" v="93" actId="207"/>
          <ac:graphicFrameMkLst>
            <pc:docMk/>
            <pc:sldMk cId="921276458" sldId="367"/>
            <ac:graphicFrameMk id="3" creationId="{4F757A94-C55B-4845-8D17-1BBD83D8D16F}"/>
          </ac:graphicFrameMkLst>
        </pc:graphicFrameChg>
      </pc:sldChg>
      <pc:sldChg chg="delCm">
        <pc:chgData name="Moira Marzen" userId="6a4c365f-d26e-4e50-8cd2-1924c42f79be" providerId="ADAL" clId="{E7FB9638-8928-497C-803D-E67768DB806E}" dt="2024-04-23T13:59:10.547" v="2"/>
        <pc:sldMkLst>
          <pc:docMk/>
          <pc:sldMk cId="3180204653" sldId="655"/>
        </pc:sldMkLst>
        <pc:extLst>
          <p:ext xmlns:p="http://schemas.openxmlformats.org/presentationml/2006/main" uri="{D6D511B9-2390-475A-947B-AFAB55BFBCF1}">
            <pc226:cmChg xmlns:pc226="http://schemas.microsoft.com/office/powerpoint/2022/06/main/command" chg="del">
              <pc226:chgData name="Moira Marzen" userId="6a4c365f-d26e-4e50-8cd2-1924c42f79be" providerId="ADAL" clId="{E7FB9638-8928-497C-803D-E67768DB806E}" dt="2024-04-23T13:59:10.547" v="2"/>
              <pc2:cmMkLst xmlns:pc2="http://schemas.microsoft.com/office/powerpoint/2019/9/main/command">
                <pc:docMk/>
                <pc:sldMk cId="3180204653" sldId="655"/>
                <pc2:cmMk id="{948E1D2F-EF12-4EBE-9FD8-9470860A7392}"/>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30436-C6D1-FAEA-E969-915B00D263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C908463-ECBB-64EA-CD32-21CCB59B7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7897AD-CD05-2645-8A0B-49320E4ECB4D}" type="datetimeFigureOut">
              <a:rPr lang="en-US" smtClean="0"/>
              <a:t>4/25/24</a:t>
            </a:fld>
            <a:endParaRPr lang="en-US"/>
          </a:p>
        </p:txBody>
      </p:sp>
      <p:sp>
        <p:nvSpPr>
          <p:cNvPr id="4" name="Footer Placeholder 3">
            <a:extLst>
              <a:ext uri="{FF2B5EF4-FFF2-40B4-BE49-F238E27FC236}">
                <a16:creationId xmlns:a16="http://schemas.microsoft.com/office/drawing/2014/main" id="{00F5ABE2-B05C-B670-470D-942683BD7B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6FF3D94-D00C-1629-9BAA-4A93768E32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BDF2FE-6D17-EC46-A954-865E760358AF}" type="slidenum">
              <a:rPr lang="en-US" smtClean="0"/>
              <a:t>‹#›</a:t>
            </a:fld>
            <a:endParaRPr lang="en-US"/>
          </a:p>
        </p:txBody>
      </p:sp>
    </p:spTree>
    <p:extLst>
      <p:ext uri="{BB962C8B-B14F-4D97-AF65-F5344CB8AC3E}">
        <p14:creationId xmlns:p14="http://schemas.microsoft.com/office/powerpoint/2010/main" val="4222426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E6530-52DC-47B7-B2C2-34F4F315C398}" type="datetimeFigureOut">
              <a:rPr lang="en-ID" smtClean="0"/>
              <a:t>25/04/24</a:t>
            </a:fld>
            <a:endParaRPr lang="en-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3BE3B-35B3-4281-B588-65AE4ABEF67B}" type="slidenum">
              <a:rPr lang="en-ID" smtClean="0"/>
              <a:t>‹#›</a:t>
            </a:fld>
            <a:endParaRPr lang="en-ID"/>
          </a:p>
        </p:txBody>
      </p:sp>
    </p:spTree>
    <p:extLst>
      <p:ext uri="{BB962C8B-B14F-4D97-AF65-F5344CB8AC3E}">
        <p14:creationId xmlns:p14="http://schemas.microsoft.com/office/powerpoint/2010/main" val="613323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C3BE3B-35B3-4281-B588-65AE4ABEF67B}" type="slidenum">
              <a:rPr lang="en-ID" smtClean="0"/>
              <a:t>4</a:t>
            </a:fld>
            <a:endParaRPr lang="en-ID"/>
          </a:p>
        </p:txBody>
      </p:sp>
    </p:spTree>
    <p:extLst>
      <p:ext uri="{BB962C8B-B14F-4D97-AF65-F5344CB8AC3E}">
        <p14:creationId xmlns:p14="http://schemas.microsoft.com/office/powerpoint/2010/main" val="1824700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9" name="Freeform 35">
            <a:extLst>
              <a:ext uri="{FF2B5EF4-FFF2-40B4-BE49-F238E27FC236}">
                <a16:creationId xmlns:a16="http://schemas.microsoft.com/office/drawing/2014/main" id="{0C58BB8E-8937-498C-8D8A-E11E0468CF10}"/>
              </a:ext>
            </a:extLst>
          </p:cNvPr>
          <p:cNvSpPr/>
          <p:nvPr userDrawn="1"/>
        </p:nvSpPr>
        <p:spPr>
          <a:xfrm rot="1730027">
            <a:off x="60725" y="1760858"/>
            <a:ext cx="2930742" cy="3312407"/>
          </a:xfrm>
          <a:custGeom>
            <a:avLst/>
            <a:gdLst>
              <a:gd name="connsiteX0" fmla="*/ 1166726 w 2303771"/>
              <a:gd name="connsiteY0" fmla="*/ 0 h 2603786"/>
              <a:gd name="connsiteX1" fmla="*/ 2299632 w 2303771"/>
              <a:gd name="connsiteY1" fmla="*/ 650740 h 2603786"/>
              <a:gd name="connsiteX2" fmla="*/ 2303771 w 2303771"/>
              <a:gd name="connsiteY2" fmla="*/ 1961161 h 2603786"/>
              <a:gd name="connsiteX3" fmla="*/ 1152445 w 2303771"/>
              <a:gd name="connsiteY3" fmla="*/ 2603786 h 2603786"/>
              <a:gd name="connsiteX4" fmla="*/ 5881 w 2303771"/>
              <a:gd name="connsiteY4" fmla="*/ 1956401 h 2603786"/>
              <a:gd name="connsiteX5" fmla="*/ 500 w 2303771"/>
              <a:gd name="connsiteY5" fmla="*/ 650740 h 260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3771" h="2603786">
                <a:moveTo>
                  <a:pt x="1166726" y="0"/>
                </a:moveTo>
                <a:lnTo>
                  <a:pt x="2299632" y="650740"/>
                </a:lnTo>
                <a:cubicBezTo>
                  <a:pt x="2301011" y="1087547"/>
                  <a:pt x="2302392" y="1524355"/>
                  <a:pt x="2303771" y="1961161"/>
                </a:cubicBezTo>
                <a:lnTo>
                  <a:pt x="1152445" y="2603786"/>
                </a:lnTo>
                <a:lnTo>
                  <a:pt x="5881" y="1956401"/>
                </a:lnTo>
                <a:cubicBezTo>
                  <a:pt x="8848" y="1518007"/>
                  <a:pt x="-2467" y="1089135"/>
                  <a:pt x="500" y="650740"/>
                </a:cubicBezTo>
                <a:close/>
              </a:path>
            </a:pathLst>
          </a:custGeom>
          <a:solidFill>
            <a:srgbClr val="96B678"/>
          </a:solidFill>
          <a:ln w="12660" cap="flat">
            <a:noFill/>
            <a:prstDash val="solid"/>
            <a:miter/>
          </a:ln>
        </p:spPr>
        <p:txBody>
          <a:bodyPr rtlCol="0" anchor="ctr"/>
          <a:lstStyle/>
          <a:p>
            <a:endParaRPr lang="en-US">
              <a:solidFill>
                <a:schemeClr val="tx1"/>
              </a:solidFill>
              <a:latin typeface="Segoe UI" panose="020B0502040204020203" pitchFamily="34" charset="0"/>
              <a:cs typeface="Segoe UI" panose="020B0502040204020203" pitchFamily="34" charset="0"/>
            </a:endParaRPr>
          </a:p>
        </p:txBody>
      </p:sp>
      <p:sp>
        <p:nvSpPr>
          <p:cNvPr id="17" name="Freeform 35">
            <a:extLst>
              <a:ext uri="{FF2B5EF4-FFF2-40B4-BE49-F238E27FC236}">
                <a16:creationId xmlns:a16="http://schemas.microsoft.com/office/drawing/2014/main" id="{59465CFC-69FA-4B31-A09A-F7B2452C167A}"/>
              </a:ext>
            </a:extLst>
          </p:cNvPr>
          <p:cNvSpPr/>
          <p:nvPr userDrawn="1"/>
        </p:nvSpPr>
        <p:spPr>
          <a:xfrm rot="1722111">
            <a:off x="33190" y="-1202135"/>
            <a:ext cx="2930742" cy="3312407"/>
          </a:xfrm>
          <a:custGeom>
            <a:avLst/>
            <a:gdLst>
              <a:gd name="connsiteX0" fmla="*/ 1166726 w 2303771"/>
              <a:gd name="connsiteY0" fmla="*/ 0 h 2603786"/>
              <a:gd name="connsiteX1" fmla="*/ 2299632 w 2303771"/>
              <a:gd name="connsiteY1" fmla="*/ 650740 h 2603786"/>
              <a:gd name="connsiteX2" fmla="*/ 2303771 w 2303771"/>
              <a:gd name="connsiteY2" fmla="*/ 1961161 h 2603786"/>
              <a:gd name="connsiteX3" fmla="*/ 1152445 w 2303771"/>
              <a:gd name="connsiteY3" fmla="*/ 2603786 h 2603786"/>
              <a:gd name="connsiteX4" fmla="*/ 5881 w 2303771"/>
              <a:gd name="connsiteY4" fmla="*/ 1956401 h 2603786"/>
              <a:gd name="connsiteX5" fmla="*/ 500 w 2303771"/>
              <a:gd name="connsiteY5" fmla="*/ 650740 h 260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3771" h="2603786">
                <a:moveTo>
                  <a:pt x="1166726" y="0"/>
                </a:moveTo>
                <a:lnTo>
                  <a:pt x="2299632" y="650740"/>
                </a:lnTo>
                <a:cubicBezTo>
                  <a:pt x="2301011" y="1087547"/>
                  <a:pt x="2302392" y="1524355"/>
                  <a:pt x="2303771" y="1961161"/>
                </a:cubicBezTo>
                <a:lnTo>
                  <a:pt x="1152445" y="2603786"/>
                </a:lnTo>
                <a:lnTo>
                  <a:pt x="5881" y="1956401"/>
                </a:lnTo>
                <a:cubicBezTo>
                  <a:pt x="8848" y="1518007"/>
                  <a:pt x="-2467" y="1089135"/>
                  <a:pt x="500" y="650740"/>
                </a:cubicBezTo>
                <a:close/>
              </a:path>
            </a:pathLst>
          </a:custGeom>
          <a:solidFill>
            <a:srgbClr val="7D97A9"/>
          </a:solidFill>
          <a:ln w="12660" cap="flat">
            <a:noFill/>
            <a:prstDash val="solid"/>
            <a:miter/>
          </a:ln>
        </p:spPr>
        <p:txBody>
          <a:bodyPr rtlCol="0" anchor="ctr"/>
          <a:lstStyle/>
          <a:p>
            <a:endParaRPr lang="en-US">
              <a:solidFill>
                <a:schemeClr val="tx1"/>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6150225-2D90-C44C-B1BD-616D58054208}"/>
              </a:ext>
            </a:extLst>
          </p:cNvPr>
          <p:cNvPicPr>
            <a:picLocks noChangeAspect="1"/>
          </p:cNvPicPr>
          <p:nvPr userDrawn="1"/>
        </p:nvPicPr>
        <p:blipFill>
          <a:blip r:embed="rId2"/>
          <a:stretch>
            <a:fillRect/>
          </a:stretch>
        </p:blipFill>
        <p:spPr>
          <a:xfrm>
            <a:off x="6445319" y="5717757"/>
            <a:ext cx="2081198" cy="408459"/>
          </a:xfrm>
          <a:prstGeom prst="rect">
            <a:avLst/>
          </a:prstGeom>
        </p:spPr>
      </p:pic>
      <p:sp>
        <p:nvSpPr>
          <p:cNvPr id="7" name="Title 1">
            <a:extLst>
              <a:ext uri="{FF2B5EF4-FFF2-40B4-BE49-F238E27FC236}">
                <a16:creationId xmlns:a16="http://schemas.microsoft.com/office/drawing/2014/main" id="{1565FA45-6E0C-404E-9369-249DB92E9983}"/>
              </a:ext>
            </a:extLst>
          </p:cNvPr>
          <p:cNvSpPr>
            <a:spLocks noGrp="1"/>
          </p:cNvSpPr>
          <p:nvPr>
            <p:ph type="ctrTitle" hasCustomPrompt="1"/>
          </p:nvPr>
        </p:nvSpPr>
        <p:spPr>
          <a:xfrm>
            <a:off x="293431" y="3819000"/>
            <a:ext cx="4652717" cy="1168252"/>
          </a:xfrm>
        </p:spPr>
        <p:txBody>
          <a:bodyPr anchor="ctr">
            <a:noAutofit/>
          </a:bodyPr>
          <a:lstStyle>
            <a:lvl1pPr algn="l">
              <a:defRPr lang="en-ID" sz="3000" b="1" i="0" kern="1200" dirty="0">
                <a:solidFill>
                  <a:srgbClr val="003664"/>
                </a:solidFill>
                <a:latin typeface="Segoe UI" panose="020B0502040204020203" pitchFamily="34" charset="0"/>
                <a:ea typeface="Verdana" panose="020B0604030504040204" pitchFamily="34" charset="0"/>
                <a:cs typeface="Segoe UI" panose="020B0502040204020203" pitchFamily="34" charset="0"/>
              </a:defRPr>
            </a:lvl1pPr>
          </a:lstStyle>
          <a:p>
            <a:r>
              <a:rPr lang="en-US"/>
              <a:t>Merit-based Incentive Payment System (MIPS)</a:t>
            </a:r>
            <a:endParaRPr lang="en-ID"/>
          </a:p>
        </p:txBody>
      </p:sp>
      <p:grpSp>
        <p:nvGrpSpPr>
          <p:cNvPr id="9" name="Group 8">
            <a:extLst>
              <a:ext uri="{FF2B5EF4-FFF2-40B4-BE49-F238E27FC236}">
                <a16:creationId xmlns:a16="http://schemas.microsoft.com/office/drawing/2014/main" id="{D6DA26B2-31BE-B848-8A40-4AB01A546483}"/>
              </a:ext>
            </a:extLst>
          </p:cNvPr>
          <p:cNvGrpSpPr/>
          <p:nvPr userDrawn="1"/>
        </p:nvGrpSpPr>
        <p:grpSpPr>
          <a:xfrm>
            <a:off x="196540" y="4892605"/>
            <a:ext cx="4876808" cy="166619"/>
            <a:chOff x="5755626" y="5854477"/>
            <a:chExt cx="4068750" cy="222159"/>
          </a:xfrm>
          <a:noFill/>
        </p:grpSpPr>
        <p:cxnSp>
          <p:nvCxnSpPr>
            <p:cNvPr id="10" name="Straight Connector 9">
              <a:extLst>
                <a:ext uri="{FF2B5EF4-FFF2-40B4-BE49-F238E27FC236}">
                  <a16:creationId xmlns:a16="http://schemas.microsoft.com/office/drawing/2014/main" id="{774B1EFF-5553-2342-9C88-3F65A115294E}"/>
                </a:ext>
              </a:extLst>
            </p:cNvPr>
            <p:cNvCxnSpPr>
              <a:cxnSpLocks/>
            </p:cNvCxnSpPr>
            <p:nvPr/>
          </p:nvCxnSpPr>
          <p:spPr>
            <a:xfrm>
              <a:off x="5755626" y="5965556"/>
              <a:ext cx="3944742" cy="0"/>
            </a:xfrm>
            <a:prstGeom prst="line">
              <a:avLst/>
            </a:prstGeom>
            <a:grpFill/>
            <a:ln w="28575">
              <a:solidFill>
                <a:srgbClr val="003664"/>
              </a:solidFill>
            </a:ln>
          </p:spPr>
          <p:style>
            <a:lnRef idx="1">
              <a:schemeClr val="accent1"/>
            </a:lnRef>
            <a:fillRef idx="0">
              <a:schemeClr val="accent1"/>
            </a:fillRef>
            <a:effectRef idx="0">
              <a:schemeClr val="accent1"/>
            </a:effectRef>
            <a:fontRef idx="minor">
              <a:schemeClr val="tx1"/>
            </a:fontRef>
          </p:style>
        </p:cxnSp>
        <p:sp>
          <p:nvSpPr>
            <p:cNvPr id="13" name="Freeform: Shape 20">
              <a:extLst>
                <a:ext uri="{FF2B5EF4-FFF2-40B4-BE49-F238E27FC236}">
                  <a16:creationId xmlns:a16="http://schemas.microsoft.com/office/drawing/2014/main" id="{D205C2AE-BC76-8D48-8315-977B4BB4F73E}"/>
                </a:ext>
              </a:extLst>
            </p:cNvPr>
            <p:cNvSpPr/>
            <p:nvPr/>
          </p:nvSpPr>
          <p:spPr>
            <a:xfrm>
              <a:off x="9648360" y="5854477"/>
              <a:ext cx="176016" cy="222159"/>
            </a:xfrm>
            <a:custGeom>
              <a:avLst/>
              <a:gdLst>
                <a:gd name="connsiteX0" fmla="*/ 45901 w 212979"/>
                <a:gd name="connsiteY0" fmla="*/ 0 h 183603"/>
                <a:gd name="connsiteX1" fmla="*/ 167078 w 212979"/>
                <a:gd name="connsiteY1" fmla="*/ 0 h 183603"/>
                <a:gd name="connsiteX2" fmla="*/ 212979 w 212979"/>
                <a:gd name="connsiteY2" fmla="*/ 91802 h 183603"/>
                <a:gd name="connsiteX3" fmla="*/ 167078 w 212979"/>
                <a:gd name="connsiteY3" fmla="*/ 183603 h 183603"/>
                <a:gd name="connsiteX4" fmla="*/ 45901 w 212979"/>
                <a:gd name="connsiteY4" fmla="*/ 183603 h 183603"/>
                <a:gd name="connsiteX5" fmla="*/ 0 w 212979"/>
                <a:gd name="connsiteY5" fmla="*/ 91802 h 18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79" h="183603">
                  <a:moveTo>
                    <a:pt x="45901" y="0"/>
                  </a:moveTo>
                  <a:lnTo>
                    <a:pt x="167078" y="0"/>
                  </a:lnTo>
                  <a:lnTo>
                    <a:pt x="212979" y="91802"/>
                  </a:lnTo>
                  <a:lnTo>
                    <a:pt x="167078" y="183603"/>
                  </a:lnTo>
                  <a:lnTo>
                    <a:pt x="45901" y="183603"/>
                  </a:lnTo>
                  <a:lnTo>
                    <a:pt x="0" y="91802"/>
                  </a:lnTo>
                  <a:close/>
                </a:path>
              </a:pathLst>
            </a:custGeom>
            <a:solidFill>
              <a:schemeClr val="bg1"/>
            </a:solidFill>
            <a:ln w="28575">
              <a:solidFill>
                <a:srgbClr val="0036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Segoe UI" panose="020B0502040204020203" pitchFamily="34" charset="0"/>
                <a:cs typeface="Segoe UI" panose="020B0502040204020203" pitchFamily="34" charset="0"/>
              </a:endParaRPr>
            </a:p>
          </p:txBody>
        </p:sp>
      </p:grpSp>
      <p:sp>
        <p:nvSpPr>
          <p:cNvPr id="36" name="Freeform 35">
            <a:extLst>
              <a:ext uri="{FF2B5EF4-FFF2-40B4-BE49-F238E27FC236}">
                <a16:creationId xmlns:a16="http://schemas.microsoft.com/office/drawing/2014/main" id="{E0DF2497-77F4-D584-D57D-473BA049828A}"/>
              </a:ext>
            </a:extLst>
          </p:cNvPr>
          <p:cNvSpPr/>
          <p:nvPr userDrawn="1"/>
        </p:nvSpPr>
        <p:spPr>
          <a:xfrm rot="1738443">
            <a:off x="2635397" y="294980"/>
            <a:ext cx="2930742" cy="3312407"/>
          </a:xfrm>
          <a:custGeom>
            <a:avLst/>
            <a:gdLst>
              <a:gd name="connsiteX0" fmla="*/ 1166726 w 2303771"/>
              <a:gd name="connsiteY0" fmla="*/ 0 h 2603786"/>
              <a:gd name="connsiteX1" fmla="*/ 2299632 w 2303771"/>
              <a:gd name="connsiteY1" fmla="*/ 650740 h 2603786"/>
              <a:gd name="connsiteX2" fmla="*/ 2303771 w 2303771"/>
              <a:gd name="connsiteY2" fmla="*/ 1961161 h 2603786"/>
              <a:gd name="connsiteX3" fmla="*/ 1152445 w 2303771"/>
              <a:gd name="connsiteY3" fmla="*/ 2603786 h 2603786"/>
              <a:gd name="connsiteX4" fmla="*/ 5881 w 2303771"/>
              <a:gd name="connsiteY4" fmla="*/ 1956401 h 2603786"/>
              <a:gd name="connsiteX5" fmla="*/ 500 w 2303771"/>
              <a:gd name="connsiteY5" fmla="*/ 650740 h 260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3771" h="2603786">
                <a:moveTo>
                  <a:pt x="1166726" y="0"/>
                </a:moveTo>
                <a:lnTo>
                  <a:pt x="2299632" y="650740"/>
                </a:lnTo>
                <a:cubicBezTo>
                  <a:pt x="2301011" y="1087547"/>
                  <a:pt x="2302392" y="1524355"/>
                  <a:pt x="2303771" y="1961161"/>
                </a:cubicBezTo>
                <a:lnTo>
                  <a:pt x="1152445" y="2603786"/>
                </a:lnTo>
                <a:lnTo>
                  <a:pt x="5881" y="1956401"/>
                </a:lnTo>
                <a:cubicBezTo>
                  <a:pt x="8848" y="1518007"/>
                  <a:pt x="-2467" y="1089135"/>
                  <a:pt x="500" y="650740"/>
                </a:cubicBezTo>
                <a:close/>
              </a:path>
            </a:pathLst>
          </a:custGeom>
          <a:solidFill>
            <a:srgbClr val="003664"/>
          </a:solidFill>
          <a:ln w="12660" cap="flat">
            <a:noFill/>
            <a:prstDash val="solid"/>
            <a:miter/>
          </a:ln>
        </p:spPr>
        <p:txBody>
          <a:bodyPr rtlCol="0" anchor="ctr"/>
          <a:lstStyle/>
          <a:p>
            <a:endParaRPr lang="en-US">
              <a:solidFill>
                <a:schemeClr val="tx1"/>
              </a:solidFill>
              <a:latin typeface="Segoe UI" panose="020B0502040204020203" pitchFamily="34" charset="0"/>
              <a:cs typeface="Segoe UI" panose="020B0502040204020203" pitchFamily="34" charset="0"/>
            </a:endParaRPr>
          </a:p>
        </p:txBody>
      </p:sp>
      <p:sp>
        <p:nvSpPr>
          <p:cNvPr id="29" name="Freeform: Shape 28">
            <a:extLst>
              <a:ext uri="{FF2B5EF4-FFF2-40B4-BE49-F238E27FC236}">
                <a16:creationId xmlns:a16="http://schemas.microsoft.com/office/drawing/2014/main" id="{DDA7C8E4-791C-4A12-AB23-4C2E04FFD645}"/>
              </a:ext>
            </a:extLst>
          </p:cNvPr>
          <p:cNvSpPr/>
          <p:nvPr userDrawn="1"/>
        </p:nvSpPr>
        <p:spPr>
          <a:xfrm rot="1843051">
            <a:off x="8347310" y="3851758"/>
            <a:ext cx="1537438" cy="2519858"/>
          </a:xfrm>
          <a:custGeom>
            <a:avLst/>
            <a:gdLst>
              <a:gd name="connsiteX0" fmla="*/ 435 w 1050091"/>
              <a:gd name="connsiteY0" fmla="*/ 24103 h 1721096"/>
              <a:gd name="connsiteX1" fmla="*/ 43630 w 1050091"/>
              <a:gd name="connsiteY1" fmla="*/ 0 h 1721096"/>
              <a:gd name="connsiteX2" fmla="*/ 1050091 w 1050091"/>
              <a:gd name="connsiteY2" fmla="*/ 1693893 h 1721096"/>
              <a:gd name="connsiteX3" fmla="*/ 1001354 w 1050091"/>
              <a:gd name="connsiteY3" fmla="*/ 1721096 h 1721096"/>
              <a:gd name="connsiteX4" fmla="*/ 5110 w 1050091"/>
              <a:gd name="connsiteY4" fmla="*/ 1158586 h 1721096"/>
              <a:gd name="connsiteX5" fmla="*/ 435 w 1050091"/>
              <a:gd name="connsiteY5" fmla="*/ 24103 h 172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0091" h="1721096">
                <a:moveTo>
                  <a:pt x="435" y="24103"/>
                </a:moveTo>
                <a:lnTo>
                  <a:pt x="43630" y="0"/>
                </a:lnTo>
                <a:lnTo>
                  <a:pt x="1050091" y="1693893"/>
                </a:lnTo>
                <a:lnTo>
                  <a:pt x="1001354" y="1721096"/>
                </a:lnTo>
                <a:lnTo>
                  <a:pt x="5110" y="1158586"/>
                </a:lnTo>
                <a:cubicBezTo>
                  <a:pt x="7688" y="777667"/>
                  <a:pt x="-2143" y="405022"/>
                  <a:pt x="435" y="24103"/>
                </a:cubicBezTo>
                <a:close/>
              </a:path>
            </a:pathLst>
          </a:custGeom>
          <a:solidFill>
            <a:srgbClr val="7D97A9"/>
          </a:solidFill>
          <a:ln w="12660" cap="flat">
            <a:noFill/>
            <a:prstDash val="solid"/>
            <a:miter/>
          </a:ln>
        </p:spPr>
        <p:txBody>
          <a:bodyPr wrap="square" rtlCol="0" anchor="ctr">
            <a:noAutofit/>
          </a:bodyPr>
          <a:lstStyle/>
          <a:p>
            <a:endParaRPr lang="en-US">
              <a:solidFill>
                <a:schemeClr val="tx1"/>
              </a:solidFill>
              <a:latin typeface="Segoe UI" panose="020B0502040204020203" pitchFamily="34" charset="0"/>
              <a:cs typeface="Segoe UI" panose="020B0502040204020203" pitchFamily="34" charset="0"/>
            </a:endParaRPr>
          </a:p>
        </p:txBody>
      </p:sp>
      <p:sp>
        <p:nvSpPr>
          <p:cNvPr id="40" name="Freeform: Shape 39">
            <a:extLst>
              <a:ext uri="{FF2B5EF4-FFF2-40B4-BE49-F238E27FC236}">
                <a16:creationId xmlns:a16="http://schemas.microsoft.com/office/drawing/2014/main" id="{4730D776-B9FA-4847-BCEE-EA750DCEDAC2}"/>
              </a:ext>
            </a:extLst>
          </p:cNvPr>
          <p:cNvSpPr/>
          <p:nvPr userDrawn="1"/>
        </p:nvSpPr>
        <p:spPr>
          <a:xfrm rot="1843301">
            <a:off x="8288915" y="877511"/>
            <a:ext cx="1591871" cy="2550127"/>
          </a:xfrm>
          <a:custGeom>
            <a:avLst/>
            <a:gdLst>
              <a:gd name="connsiteX0" fmla="*/ 435 w 1087267"/>
              <a:gd name="connsiteY0" fmla="*/ 44778 h 1741771"/>
              <a:gd name="connsiteX1" fmla="*/ 80685 w 1087267"/>
              <a:gd name="connsiteY1" fmla="*/ 0 h 1741771"/>
              <a:gd name="connsiteX2" fmla="*/ 1087267 w 1087267"/>
              <a:gd name="connsiteY2" fmla="*/ 1693818 h 1741771"/>
              <a:gd name="connsiteX3" fmla="*/ 1001355 w 1087267"/>
              <a:gd name="connsiteY3" fmla="*/ 1741771 h 1741771"/>
              <a:gd name="connsiteX4" fmla="*/ 5111 w 1087267"/>
              <a:gd name="connsiteY4" fmla="*/ 1179261 h 1741771"/>
              <a:gd name="connsiteX5" fmla="*/ 435 w 1087267"/>
              <a:gd name="connsiteY5" fmla="*/ 44778 h 174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7267" h="1741771">
                <a:moveTo>
                  <a:pt x="435" y="44778"/>
                </a:moveTo>
                <a:lnTo>
                  <a:pt x="80685" y="0"/>
                </a:lnTo>
                <a:lnTo>
                  <a:pt x="1087267" y="1693818"/>
                </a:lnTo>
                <a:lnTo>
                  <a:pt x="1001355" y="1741771"/>
                </a:lnTo>
                <a:lnTo>
                  <a:pt x="5111" y="1179261"/>
                </a:lnTo>
                <a:cubicBezTo>
                  <a:pt x="7689" y="798342"/>
                  <a:pt x="-2143" y="425698"/>
                  <a:pt x="435" y="44778"/>
                </a:cubicBezTo>
                <a:close/>
              </a:path>
            </a:pathLst>
          </a:custGeom>
          <a:solidFill>
            <a:srgbClr val="96B678"/>
          </a:solidFill>
          <a:ln w="12660" cap="flat">
            <a:noFill/>
            <a:prstDash val="solid"/>
            <a:miter/>
          </a:ln>
        </p:spPr>
        <p:txBody>
          <a:bodyPr wrap="square" rtlCol="0" anchor="ctr">
            <a:noAutofit/>
          </a:bodyPr>
          <a:lstStyle/>
          <a:p>
            <a:endParaRPr lang="en-US">
              <a:solidFill>
                <a:schemeClr val="tx1"/>
              </a:solidFill>
              <a:latin typeface="Segoe UI" panose="020B0502040204020203" pitchFamily="34" charset="0"/>
              <a:cs typeface="Segoe UI" panose="020B0502040204020203" pitchFamily="34" charset="0"/>
            </a:endParaRPr>
          </a:p>
        </p:txBody>
      </p:sp>
      <p:sp>
        <p:nvSpPr>
          <p:cNvPr id="18" name="Graphic 16">
            <a:extLst>
              <a:ext uri="{FF2B5EF4-FFF2-40B4-BE49-F238E27FC236}">
                <a16:creationId xmlns:a16="http://schemas.microsoft.com/office/drawing/2014/main" id="{9A7BDD2A-1FD9-B940-2E37-EF1A09C39454}"/>
              </a:ext>
            </a:extLst>
          </p:cNvPr>
          <p:cNvSpPr/>
          <p:nvPr/>
        </p:nvSpPr>
        <p:spPr>
          <a:xfrm>
            <a:off x="4268628" y="630387"/>
            <a:ext cx="4745466" cy="4160520"/>
          </a:xfrm>
          <a:custGeom>
            <a:avLst/>
            <a:gdLst>
              <a:gd name="connsiteX0" fmla="*/ 4745467 w 4745466"/>
              <a:gd name="connsiteY0" fmla="*/ 2081901 h 4163800"/>
              <a:gd name="connsiteX1" fmla="*/ 3558357 w 4745466"/>
              <a:gd name="connsiteY1" fmla="*/ 0 h 4163800"/>
              <a:gd name="connsiteX2" fmla="*/ 1187110 w 4745466"/>
              <a:gd name="connsiteY2" fmla="*/ 0 h 4163800"/>
              <a:gd name="connsiteX3" fmla="*/ 0 w 4745466"/>
              <a:gd name="connsiteY3" fmla="*/ 2081901 h 4163800"/>
              <a:gd name="connsiteX4" fmla="*/ 1187110 w 4745466"/>
              <a:gd name="connsiteY4" fmla="*/ 4163801 h 4163800"/>
              <a:gd name="connsiteX5" fmla="*/ 3558357 w 4745466"/>
              <a:gd name="connsiteY5" fmla="*/ 4163801 h 4163800"/>
              <a:gd name="connsiteX6" fmla="*/ 4745467 w 4745466"/>
              <a:gd name="connsiteY6" fmla="*/ 2081901 h 41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5466" h="4163800">
                <a:moveTo>
                  <a:pt x="4745467" y="2081901"/>
                </a:moveTo>
                <a:lnTo>
                  <a:pt x="3558357" y="0"/>
                </a:lnTo>
                <a:lnTo>
                  <a:pt x="1187110" y="0"/>
                </a:lnTo>
                <a:lnTo>
                  <a:pt x="0" y="2081901"/>
                </a:lnTo>
                <a:lnTo>
                  <a:pt x="1187110" y="4163801"/>
                </a:lnTo>
                <a:lnTo>
                  <a:pt x="3558357" y="4163801"/>
                </a:lnTo>
                <a:lnTo>
                  <a:pt x="4745467" y="2081901"/>
                </a:lnTo>
                <a:close/>
              </a:path>
            </a:pathLst>
          </a:custGeom>
          <a:blipFill>
            <a:blip r:embed="rId3">
              <a:extLst>
                <a:ext uri="{28A0092B-C50C-407E-A947-70E740481C1C}">
                  <a14:useLocalDpi xmlns:a14="http://schemas.microsoft.com/office/drawing/2010/main" val="0"/>
                </a:ext>
              </a:extLst>
            </a:blip>
            <a:stretch>
              <a:fillRect l="-8425" t="182" r="-6700" b="-182"/>
            </a:stretch>
          </a:blipFill>
          <a:ln w="14853" cap="flat">
            <a:noFill/>
            <a:prstDash val="solid"/>
            <a:miter/>
          </a:ln>
        </p:spPr>
        <p:txBody>
          <a:bodyPr rtlCol="0" anchor="ctr"/>
          <a:lstStyle/>
          <a:p>
            <a:endParaRPr lang="en-US"/>
          </a:p>
        </p:txBody>
      </p:sp>
      <p:sp>
        <p:nvSpPr>
          <p:cNvPr id="3" name="Graphic 16">
            <a:extLst>
              <a:ext uri="{FF2B5EF4-FFF2-40B4-BE49-F238E27FC236}">
                <a16:creationId xmlns:a16="http://schemas.microsoft.com/office/drawing/2014/main" id="{B66E6E53-EEB3-E45D-2B5E-E2B7BB11D7AA}"/>
              </a:ext>
            </a:extLst>
          </p:cNvPr>
          <p:cNvSpPr/>
          <p:nvPr userDrawn="1"/>
        </p:nvSpPr>
        <p:spPr>
          <a:xfrm>
            <a:off x="4586587" y="779903"/>
            <a:ext cx="4745466" cy="4160520"/>
          </a:xfrm>
          <a:custGeom>
            <a:avLst/>
            <a:gdLst>
              <a:gd name="connsiteX0" fmla="*/ 4745467 w 4745466"/>
              <a:gd name="connsiteY0" fmla="*/ 2081901 h 4163800"/>
              <a:gd name="connsiteX1" fmla="*/ 3558357 w 4745466"/>
              <a:gd name="connsiteY1" fmla="*/ 0 h 4163800"/>
              <a:gd name="connsiteX2" fmla="*/ 1187110 w 4745466"/>
              <a:gd name="connsiteY2" fmla="*/ 0 h 4163800"/>
              <a:gd name="connsiteX3" fmla="*/ 0 w 4745466"/>
              <a:gd name="connsiteY3" fmla="*/ 2081901 h 4163800"/>
              <a:gd name="connsiteX4" fmla="*/ 1187110 w 4745466"/>
              <a:gd name="connsiteY4" fmla="*/ 4163801 h 4163800"/>
              <a:gd name="connsiteX5" fmla="*/ 3558357 w 4745466"/>
              <a:gd name="connsiteY5" fmla="*/ 4163801 h 4163800"/>
              <a:gd name="connsiteX6" fmla="*/ 4745467 w 4745466"/>
              <a:gd name="connsiteY6" fmla="*/ 2081901 h 41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5466" h="4163800">
                <a:moveTo>
                  <a:pt x="4745467" y="2081901"/>
                </a:moveTo>
                <a:lnTo>
                  <a:pt x="3558357" y="0"/>
                </a:lnTo>
                <a:lnTo>
                  <a:pt x="1187110" y="0"/>
                </a:lnTo>
                <a:lnTo>
                  <a:pt x="0" y="2081901"/>
                </a:lnTo>
                <a:lnTo>
                  <a:pt x="1187110" y="4163801"/>
                </a:lnTo>
                <a:lnTo>
                  <a:pt x="3558357" y="4163801"/>
                </a:lnTo>
                <a:lnTo>
                  <a:pt x="4745467" y="2081901"/>
                </a:lnTo>
                <a:close/>
              </a:path>
            </a:pathLst>
          </a:custGeom>
          <a:noFill/>
          <a:ln w="14853" cap="flat">
            <a:solidFill>
              <a:schemeClr val="tx1"/>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4AC626A-6E3F-4152-A7EB-2A934700F309}"/>
              </a:ext>
            </a:extLst>
          </p:cNvPr>
          <p:cNvSpPr/>
          <p:nvPr userDrawn="1"/>
        </p:nvSpPr>
        <p:spPr>
          <a:xfrm>
            <a:off x="8308907" y="0"/>
            <a:ext cx="854052" cy="2199922"/>
          </a:xfrm>
          <a:custGeom>
            <a:avLst/>
            <a:gdLst>
              <a:gd name="connsiteX0" fmla="*/ 401343 w 854052"/>
              <a:gd name="connsiteY0" fmla="*/ 0 h 2199922"/>
              <a:gd name="connsiteX1" fmla="*/ 854052 w 854052"/>
              <a:gd name="connsiteY1" fmla="*/ 0 h 2199922"/>
              <a:gd name="connsiteX2" fmla="*/ 854052 w 854052"/>
              <a:gd name="connsiteY2" fmla="*/ 2199922 h 2199922"/>
              <a:gd name="connsiteX3" fmla="*/ 0 w 854052"/>
              <a:gd name="connsiteY3" fmla="*/ 703304 h 2199922"/>
            </a:gdLst>
            <a:ahLst/>
            <a:cxnLst>
              <a:cxn ang="0">
                <a:pos x="connsiteX0" y="connsiteY0"/>
              </a:cxn>
              <a:cxn ang="0">
                <a:pos x="connsiteX1" y="connsiteY1"/>
              </a:cxn>
              <a:cxn ang="0">
                <a:pos x="connsiteX2" y="connsiteY2"/>
              </a:cxn>
              <a:cxn ang="0">
                <a:pos x="connsiteX3" y="connsiteY3"/>
              </a:cxn>
            </a:cxnLst>
            <a:rect l="l" t="t" r="r" b="b"/>
            <a:pathLst>
              <a:path w="854052" h="2199922">
                <a:moveTo>
                  <a:pt x="401343" y="0"/>
                </a:moveTo>
                <a:lnTo>
                  <a:pt x="854052" y="0"/>
                </a:lnTo>
                <a:lnTo>
                  <a:pt x="854052" y="2199922"/>
                </a:lnTo>
                <a:lnTo>
                  <a:pt x="0" y="703304"/>
                </a:lnTo>
                <a:close/>
              </a:path>
            </a:pathLst>
          </a:custGeom>
          <a:noFill/>
          <a:ln w="14853" cap="flat">
            <a:solidFill>
              <a:schemeClr val="tx1"/>
            </a:solidFill>
            <a:prstDash val="solid"/>
            <a:miter/>
          </a:ln>
        </p:spPr>
        <p:txBody>
          <a:bodyPr wrap="square" rtlCol="0" anchor="ctr">
            <a:noAutofit/>
          </a:bodyPr>
          <a:lstStyle/>
          <a:p>
            <a:endParaRPr lang="en-US"/>
          </a:p>
        </p:txBody>
      </p:sp>
      <p:sp>
        <p:nvSpPr>
          <p:cNvPr id="30" name="Graphic 16">
            <a:extLst>
              <a:ext uri="{FF2B5EF4-FFF2-40B4-BE49-F238E27FC236}">
                <a16:creationId xmlns:a16="http://schemas.microsoft.com/office/drawing/2014/main" id="{7135540C-A954-43C9-84E7-BF8B1DF3845B}"/>
              </a:ext>
            </a:extLst>
          </p:cNvPr>
          <p:cNvSpPr/>
          <p:nvPr userDrawn="1"/>
        </p:nvSpPr>
        <p:spPr>
          <a:xfrm>
            <a:off x="-1848801" y="-1877"/>
            <a:ext cx="3241217" cy="2841692"/>
          </a:xfrm>
          <a:custGeom>
            <a:avLst/>
            <a:gdLst>
              <a:gd name="connsiteX0" fmla="*/ 4745467 w 4745466"/>
              <a:gd name="connsiteY0" fmla="*/ 2081901 h 4163800"/>
              <a:gd name="connsiteX1" fmla="*/ 3558357 w 4745466"/>
              <a:gd name="connsiteY1" fmla="*/ 0 h 4163800"/>
              <a:gd name="connsiteX2" fmla="*/ 1187110 w 4745466"/>
              <a:gd name="connsiteY2" fmla="*/ 0 h 4163800"/>
              <a:gd name="connsiteX3" fmla="*/ 0 w 4745466"/>
              <a:gd name="connsiteY3" fmla="*/ 2081901 h 4163800"/>
              <a:gd name="connsiteX4" fmla="*/ 1187110 w 4745466"/>
              <a:gd name="connsiteY4" fmla="*/ 4163801 h 4163800"/>
              <a:gd name="connsiteX5" fmla="*/ 3558357 w 4745466"/>
              <a:gd name="connsiteY5" fmla="*/ 4163801 h 4163800"/>
              <a:gd name="connsiteX6" fmla="*/ 4745467 w 4745466"/>
              <a:gd name="connsiteY6" fmla="*/ 2081901 h 41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45466" h="4163800">
                <a:moveTo>
                  <a:pt x="4745467" y="2081901"/>
                </a:moveTo>
                <a:lnTo>
                  <a:pt x="3558357" y="0"/>
                </a:lnTo>
                <a:lnTo>
                  <a:pt x="1187110" y="0"/>
                </a:lnTo>
                <a:lnTo>
                  <a:pt x="0" y="2081901"/>
                </a:lnTo>
                <a:lnTo>
                  <a:pt x="1187110" y="4163801"/>
                </a:lnTo>
                <a:lnTo>
                  <a:pt x="3558357" y="4163801"/>
                </a:lnTo>
                <a:lnTo>
                  <a:pt x="4745467" y="2081901"/>
                </a:lnTo>
                <a:close/>
              </a:path>
            </a:pathLst>
          </a:custGeom>
          <a:noFill/>
          <a:ln w="14853" cap="flat">
            <a:solidFill>
              <a:schemeClr val="tx1"/>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74B946-715E-45BB-8B39-59276A577F0C}"/>
              </a:ext>
            </a:extLst>
          </p:cNvPr>
          <p:cNvSpPr/>
          <p:nvPr userDrawn="1"/>
        </p:nvSpPr>
        <p:spPr>
          <a:xfrm rot="1738864">
            <a:off x="2781042" y="-1127164"/>
            <a:ext cx="2368461" cy="1820397"/>
          </a:xfrm>
          <a:custGeom>
            <a:avLst/>
            <a:gdLst>
              <a:gd name="connsiteX0" fmla="*/ 0 w 1617690"/>
              <a:gd name="connsiteY0" fmla="*/ 894804 h 1243355"/>
              <a:gd name="connsiteX1" fmla="*/ 1615526 w 1617690"/>
              <a:gd name="connsiteY1" fmla="*/ 0 h 1243355"/>
              <a:gd name="connsiteX2" fmla="*/ 1617690 w 1617690"/>
              <a:gd name="connsiteY2" fmla="*/ 684981 h 1243355"/>
              <a:gd name="connsiteX3" fmla="*/ 617307 w 1617690"/>
              <a:gd name="connsiteY3" fmla="*/ 1243355 h 1243355"/>
            </a:gdLst>
            <a:ahLst/>
            <a:cxnLst>
              <a:cxn ang="0">
                <a:pos x="connsiteX0" y="connsiteY0"/>
              </a:cxn>
              <a:cxn ang="0">
                <a:pos x="connsiteX1" y="connsiteY1"/>
              </a:cxn>
              <a:cxn ang="0">
                <a:pos x="connsiteX2" y="connsiteY2"/>
              </a:cxn>
              <a:cxn ang="0">
                <a:pos x="connsiteX3" y="connsiteY3"/>
              </a:cxn>
            </a:cxnLst>
            <a:rect l="l" t="t" r="r" b="b"/>
            <a:pathLst>
              <a:path w="1617690" h="1243355">
                <a:moveTo>
                  <a:pt x="0" y="894804"/>
                </a:moveTo>
                <a:lnTo>
                  <a:pt x="1615526" y="0"/>
                </a:lnTo>
                <a:lnTo>
                  <a:pt x="1617690" y="684981"/>
                </a:lnTo>
                <a:lnTo>
                  <a:pt x="617307" y="1243355"/>
                </a:lnTo>
                <a:close/>
              </a:path>
            </a:pathLst>
          </a:custGeom>
          <a:solidFill>
            <a:srgbClr val="ED6700"/>
          </a:solidFill>
          <a:ln w="12660" cap="flat">
            <a:noFill/>
            <a:prstDash val="solid"/>
            <a:miter/>
          </a:ln>
        </p:spPr>
        <p:txBody>
          <a:bodyPr wrap="square" rtlCol="0" anchor="ctr">
            <a:noAutofit/>
          </a:bodyPr>
          <a:lstStyle/>
          <a:p>
            <a:endParaRPr lang="en-US">
              <a:solidFill>
                <a:schemeClr val="tx1"/>
              </a:solidFill>
              <a:latin typeface="Segoe UI" panose="020B0502040204020203" pitchFamily="34" charset="0"/>
              <a:cs typeface="Segoe UI" panose="020B0502040204020203" pitchFamily="34" charset="0"/>
            </a:endParaRPr>
          </a:p>
        </p:txBody>
      </p:sp>
      <p:sp>
        <p:nvSpPr>
          <p:cNvPr id="28" name="Freeform 19">
            <a:extLst>
              <a:ext uri="{FF2B5EF4-FFF2-40B4-BE49-F238E27FC236}">
                <a16:creationId xmlns:a16="http://schemas.microsoft.com/office/drawing/2014/main" id="{50E492D0-C37D-40DF-AE57-D38D1FFB170B}"/>
              </a:ext>
            </a:extLst>
          </p:cNvPr>
          <p:cNvSpPr/>
          <p:nvPr userDrawn="1"/>
        </p:nvSpPr>
        <p:spPr>
          <a:xfrm>
            <a:off x="-2141896" y="-1770839"/>
            <a:ext cx="13427791" cy="11012723"/>
          </a:xfrm>
          <a:custGeom>
            <a:avLst/>
            <a:gdLst>
              <a:gd name="connsiteX0" fmla="*/ 2141896 w 13427791"/>
              <a:gd name="connsiteY0" fmla="*/ 1606421 h 10070841"/>
              <a:gd name="connsiteX1" fmla="*/ 2141896 w 13427791"/>
              <a:gd name="connsiteY1" fmla="*/ 8464421 h 10070841"/>
              <a:gd name="connsiteX2" fmla="*/ 11285898 w 13427791"/>
              <a:gd name="connsiteY2" fmla="*/ 8464421 h 10070841"/>
              <a:gd name="connsiteX3" fmla="*/ 11285898 w 13427791"/>
              <a:gd name="connsiteY3" fmla="*/ 1606421 h 10070841"/>
              <a:gd name="connsiteX4" fmla="*/ 0 w 13427791"/>
              <a:gd name="connsiteY4" fmla="*/ 0 h 10070841"/>
              <a:gd name="connsiteX5" fmla="*/ 13427791 w 13427791"/>
              <a:gd name="connsiteY5" fmla="*/ 0 h 10070841"/>
              <a:gd name="connsiteX6" fmla="*/ 13427791 w 13427791"/>
              <a:gd name="connsiteY6" fmla="*/ 10070841 h 10070841"/>
              <a:gd name="connsiteX7" fmla="*/ 0 w 13427791"/>
              <a:gd name="connsiteY7" fmla="*/ 10070841 h 1007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27791" h="10070841">
                <a:moveTo>
                  <a:pt x="2141896" y="1606421"/>
                </a:moveTo>
                <a:lnTo>
                  <a:pt x="2141896" y="8464421"/>
                </a:lnTo>
                <a:lnTo>
                  <a:pt x="11285898" y="8464421"/>
                </a:lnTo>
                <a:lnTo>
                  <a:pt x="11285898" y="1606421"/>
                </a:lnTo>
                <a:close/>
                <a:moveTo>
                  <a:pt x="0" y="0"/>
                </a:moveTo>
                <a:lnTo>
                  <a:pt x="13427791" y="0"/>
                </a:lnTo>
                <a:lnTo>
                  <a:pt x="13427791" y="10070841"/>
                </a:lnTo>
                <a:lnTo>
                  <a:pt x="0" y="10070841"/>
                </a:lnTo>
                <a:close/>
              </a:path>
            </a:pathLst>
          </a:cu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659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grpSp>
        <p:nvGrpSpPr>
          <p:cNvPr id="2" name="Graphic 15">
            <a:extLst>
              <a:ext uri="{FF2B5EF4-FFF2-40B4-BE49-F238E27FC236}">
                <a16:creationId xmlns:a16="http://schemas.microsoft.com/office/drawing/2014/main" id="{8224A401-8DCB-47ED-B815-5A1728C76575}"/>
              </a:ext>
            </a:extLst>
          </p:cNvPr>
          <p:cNvGrpSpPr/>
          <p:nvPr userDrawn="1"/>
        </p:nvGrpSpPr>
        <p:grpSpPr>
          <a:xfrm>
            <a:off x="7417313" y="216734"/>
            <a:ext cx="1554480" cy="274320"/>
            <a:chOff x="-1264842" y="3540381"/>
            <a:chExt cx="874556" cy="168029"/>
          </a:xfrm>
          <a:solidFill>
            <a:schemeClr val="tx1"/>
          </a:solidFill>
        </p:grpSpPr>
        <p:sp>
          <p:nvSpPr>
            <p:cNvPr id="3" name="Freeform 7">
              <a:extLst>
                <a:ext uri="{FF2B5EF4-FFF2-40B4-BE49-F238E27FC236}">
                  <a16:creationId xmlns:a16="http://schemas.microsoft.com/office/drawing/2014/main" id="{E6BC6594-E0A8-412E-B54B-358E815C2E79}"/>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4" name="Freeform 8">
              <a:extLst>
                <a:ext uri="{FF2B5EF4-FFF2-40B4-BE49-F238E27FC236}">
                  <a16:creationId xmlns:a16="http://schemas.microsoft.com/office/drawing/2014/main" id="{AAED4782-5D73-4E62-ABAE-2DDDD51DD9F9}"/>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5" name="Group 4">
            <a:extLst>
              <a:ext uri="{FF2B5EF4-FFF2-40B4-BE49-F238E27FC236}">
                <a16:creationId xmlns:a16="http://schemas.microsoft.com/office/drawing/2014/main" id="{EF56A304-50B1-4179-AB07-4680DEA280B1}"/>
              </a:ext>
            </a:extLst>
          </p:cNvPr>
          <p:cNvGrpSpPr/>
          <p:nvPr userDrawn="1"/>
        </p:nvGrpSpPr>
        <p:grpSpPr>
          <a:xfrm>
            <a:off x="502610" y="6408675"/>
            <a:ext cx="218980" cy="260474"/>
            <a:chOff x="457200" y="7418670"/>
            <a:chExt cx="218980" cy="260474"/>
          </a:xfrm>
          <a:noFill/>
        </p:grpSpPr>
        <p:sp>
          <p:nvSpPr>
            <p:cNvPr id="6" name="bk object 20">
              <a:extLst>
                <a:ext uri="{FF2B5EF4-FFF2-40B4-BE49-F238E27FC236}">
                  <a16:creationId xmlns:a16="http://schemas.microsoft.com/office/drawing/2014/main" id="{ABECC8F3-2AFE-490C-B820-076B6A605A55}"/>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tx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7" name="Graphic 6">
              <a:hlinkClick r:id="rId2" action="ppaction://hlinksldjump"/>
              <a:extLst>
                <a:ext uri="{FF2B5EF4-FFF2-40B4-BE49-F238E27FC236}">
                  <a16:creationId xmlns:a16="http://schemas.microsoft.com/office/drawing/2014/main" id="{A3B4F35C-8457-42AE-81FC-AB7671BDE85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10186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B2E56BF-8773-444B-8621-3ECB678B2338}"/>
              </a:ext>
            </a:extLst>
          </p:cNvPr>
          <p:cNvSpPr>
            <a:spLocks noGrp="1"/>
          </p:cNvSpPr>
          <p:nvPr>
            <p:ph type="ctrTitle"/>
          </p:nvPr>
        </p:nvSpPr>
        <p:spPr>
          <a:xfrm>
            <a:off x="2873829" y="4169860"/>
            <a:ext cx="5660572" cy="2058753"/>
          </a:xfrm>
        </p:spPr>
        <p:txBody>
          <a:bodyPr anchor="ctr">
            <a:noAutofit/>
          </a:bodyPr>
          <a:lstStyle>
            <a:lvl1pPr algn="l">
              <a:defRPr lang="en-ID" sz="3000" b="1" i="0" kern="1200" dirty="0">
                <a:solidFill>
                  <a:srgbClr val="003664"/>
                </a:solidFill>
                <a:latin typeface="Segoe UI" panose="020B0502040204020203" pitchFamily="34" charset="0"/>
                <a:ea typeface="Verdana" panose="020B0604030504040204" pitchFamily="34" charset="0"/>
                <a:cs typeface="Segoe UI" panose="020B0502040204020203" pitchFamily="34" charset="0"/>
              </a:defRPr>
            </a:lvl1pPr>
          </a:lstStyle>
          <a:p>
            <a:r>
              <a:rPr lang="en-US"/>
              <a:t>Click to edit Master title style</a:t>
            </a:r>
            <a:endParaRPr lang="en-ID"/>
          </a:p>
        </p:txBody>
      </p:sp>
      <p:grpSp>
        <p:nvGrpSpPr>
          <p:cNvPr id="4" name="Graphic 15">
            <a:extLst>
              <a:ext uri="{FF2B5EF4-FFF2-40B4-BE49-F238E27FC236}">
                <a16:creationId xmlns:a16="http://schemas.microsoft.com/office/drawing/2014/main" id="{AB86C65D-F6DB-4432-A820-E8EF0169C7B8}"/>
              </a:ext>
            </a:extLst>
          </p:cNvPr>
          <p:cNvGrpSpPr/>
          <p:nvPr userDrawn="1"/>
        </p:nvGrpSpPr>
        <p:grpSpPr>
          <a:xfrm>
            <a:off x="7417313" y="216734"/>
            <a:ext cx="1554480" cy="274320"/>
            <a:chOff x="-1264842" y="3540381"/>
            <a:chExt cx="874556" cy="168029"/>
          </a:xfrm>
          <a:solidFill>
            <a:schemeClr val="tx1"/>
          </a:solidFill>
        </p:grpSpPr>
        <p:sp>
          <p:nvSpPr>
            <p:cNvPr id="5" name="Freeform 7">
              <a:extLst>
                <a:ext uri="{FF2B5EF4-FFF2-40B4-BE49-F238E27FC236}">
                  <a16:creationId xmlns:a16="http://schemas.microsoft.com/office/drawing/2014/main" id="{8BBA667C-132A-4458-A4F8-2BDDDBE73CE8}"/>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6" name="Freeform 8">
              <a:extLst>
                <a:ext uri="{FF2B5EF4-FFF2-40B4-BE49-F238E27FC236}">
                  <a16:creationId xmlns:a16="http://schemas.microsoft.com/office/drawing/2014/main" id="{F0324E9B-4E8D-40CC-B8E8-C3D03D71EE52}"/>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7" name="Group 6">
            <a:extLst>
              <a:ext uri="{FF2B5EF4-FFF2-40B4-BE49-F238E27FC236}">
                <a16:creationId xmlns:a16="http://schemas.microsoft.com/office/drawing/2014/main" id="{B6C9914E-305B-4038-B0A9-D357D101FA40}"/>
              </a:ext>
            </a:extLst>
          </p:cNvPr>
          <p:cNvGrpSpPr/>
          <p:nvPr userDrawn="1"/>
        </p:nvGrpSpPr>
        <p:grpSpPr>
          <a:xfrm>
            <a:off x="502610" y="6408675"/>
            <a:ext cx="218980" cy="260474"/>
            <a:chOff x="457200" y="7418670"/>
            <a:chExt cx="218980" cy="260474"/>
          </a:xfrm>
          <a:noFill/>
        </p:grpSpPr>
        <p:sp>
          <p:nvSpPr>
            <p:cNvPr id="8" name="bk object 20">
              <a:extLst>
                <a:ext uri="{FF2B5EF4-FFF2-40B4-BE49-F238E27FC236}">
                  <a16:creationId xmlns:a16="http://schemas.microsoft.com/office/drawing/2014/main" id="{410564E9-0FC7-4D8C-8849-B29FC8A64D3B}"/>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tx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9" name="Graphic 8">
              <a:hlinkClick r:id="rId2" action="ppaction://hlinksldjump"/>
              <a:extLst>
                <a:ext uri="{FF2B5EF4-FFF2-40B4-BE49-F238E27FC236}">
                  <a16:creationId xmlns:a16="http://schemas.microsoft.com/office/drawing/2014/main" id="{69E44819-9257-486C-9774-4A95BB452C7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26776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77EC23-78E8-EFC4-234C-F2130B2B3152}"/>
              </a:ext>
            </a:extLst>
          </p:cNvPr>
          <p:cNvSpPr/>
          <p:nvPr userDrawn="1"/>
        </p:nvSpPr>
        <p:spPr>
          <a:xfrm>
            <a:off x="0" y="6375862"/>
            <a:ext cx="9144000" cy="4821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2"/>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34F1D23-5298-B749-9ED8-9FDEEF46635F}"/>
              </a:ext>
            </a:extLst>
          </p:cNvPr>
          <p:cNvSpPr>
            <a:spLocks noGrp="1"/>
          </p:cNvSpPr>
          <p:nvPr>
            <p:ph type="sldNum" sz="quarter" idx="10"/>
          </p:nvPr>
        </p:nvSpPr>
        <p:spPr>
          <a:xfrm>
            <a:off x="6477000" y="6437376"/>
            <a:ext cx="2057400" cy="365125"/>
          </a:xfrm>
        </p:spPr>
        <p:txBody>
          <a:bodyPr/>
          <a:lstStyle>
            <a:lvl1pPr>
              <a:defRPr>
                <a:solidFill>
                  <a:schemeClr val="bg1"/>
                </a:solidFill>
              </a:defRPr>
            </a:lvl1pPr>
          </a:lstStyle>
          <a:p>
            <a:fld id="{579045F7-0599-405E-A7CD-20A91EABA5C1}" type="slidenum">
              <a:rPr lang="en-US" smtClean="0"/>
              <a:pPr/>
              <a:t>‹#›</a:t>
            </a:fld>
            <a:endParaRPr lang="en-US"/>
          </a:p>
        </p:txBody>
      </p:sp>
      <p:grpSp>
        <p:nvGrpSpPr>
          <p:cNvPr id="18" name="Graphic 15">
            <a:extLst>
              <a:ext uri="{FF2B5EF4-FFF2-40B4-BE49-F238E27FC236}">
                <a16:creationId xmlns:a16="http://schemas.microsoft.com/office/drawing/2014/main" id="{F4AE07B0-F19E-417F-BF97-A7DF798C2D8C}"/>
              </a:ext>
            </a:extLst>
          </p:cNvPr>
          <p:cNvGrpSpPr/>
          <p:nvPr userDrawn="1"/>
        </p:nvGrpSpPr>
        <p:grpSpPr>
          <a:xfrm>
            <a:off x="7417313" y="216734"/>
            <a:ext cx="1554480" cy="274320"/>
            <a:chOff x="-1264842" y="3540381"/>
            <a:chExt cx="874556" cy="168029"/>
          </a:xfrm>
          <a:solidFill>
            <a:schemeClr val="tx1"/>
          </a:solidFill>
        </p:grpSpPr>
        <p:sp>
          <p:nvSpPr>
            <p:cNvPr id="19" name="Freeform 7">
              <a:extLst>
                <a:ext uri="{FF2B5EF4-FFF2-40B4-BE49-F238E27FC236}">
                  <a16:creationId xmlns:a16="http://schemas.microsoft.com/office/drawing/2014/main" id="{54B82612-C3A5-4FDB-B6F5-2F11DA382A7E}"/>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20" name="Freeform 8">
              <a:extLst>
                <a:ext uri="{FF2B5EF4-FFF2-40B4-BE49-F238E27FC236}">
                  <a16:creationId xmlns:a16="http://schemas.microsoft.com/office/drawing/2014/main" id="{8A6E3725-E425-4A95-8F14-43726F59F615}"/>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21" name="Group 20">
            <a:extLst>
              <a:ext uri="{FF2B5EF4-FFF2-40B4-BE49-F238E27FC236}">
                <a16:creationId xmlns:a16="http://schemas.microsoft.com/office/drawing/2014/main" id="{28E6C3BA-D363-410E-83E3-8209B515119B}"/>
              </a:ext>
            </a:extLst>
          </p:cNvPr>
          <p:cNvGrpSpPr/>
          <p:nvPr userDrawn="1"/>
        </p:nvGrpSpPr>
        <p:grpSpPr>
          <a:xfrm>
            <a:off x="502610" y="6463539"/>
            <a:ext cx="218980" cy="260474"/>
            <a:chOff x="457200" y="7418670"/>
            <a:chExt cx="218980" cy="260474"/>
          </a:xfrm>
          <a:noFill/>
        </p:grpSpPr>
        <p:sp>
          <p:nvSpPr>
            <p:cNvPr id="22" name="bk object 20">
              <a:extLst>
                <a:ext uri="{FF2B5EF4-FFF2-40B4-BE49-F238E27FC236}">
                  <a16:creationId xmlns:a16="http://schemas.microsoft.com/office/drawing/2014/main" id="{4DBB20B9-DDE1-4E85-8ED9-995BC5058050}"/>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bg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23" name="Graphic 22">
              <a:hlinkClick r:id="rId2" action="ppaction://hlinksldjump"/>
              <a:extLst>
                <a:ext uri="{FF2B5EF4-FFF2-40B4-BE49-F238E27FC236}">
                  <a16:creationId xmlns:a16="http://schemas.microsoft.com/office/drawing/2014/main" id="{C548CB8E-0EE3-495E-AE13-3B7EE69A272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105815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77EC23-78E8-EFC4-234C-F2130B2B3152}"/>
              </a:ext>
            </a:extLst>
          </p:cNvPr>
          <p:cNvSpPr/>
          <p:nvPr userDrawn="1"/>
        </p:nvSpPr>
        <p:spPr>
          <a:xfrm>
            <a:off x="0" y="6408601"/>
            <a:ext cx="9144000" cy="4493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2"/>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934F1D23-5298-B749-9ED8-9FDEEF46635F}"/>
              </a:ext>
            </a:extLst>
          </p:cNvPr>
          <p:cNvSpPr>
            <a:spLocks noGrp="1"/>
          </p:cNvSpPr>
          <p:nvPr>
            <p:ph type="sldNum" sz="quarter" idx="10"/>
          </p:nvPr>
        </p:nvSpPr>
        <p:spPr>
          <a:xfrm>
            <a:off x="6477000" y="6437376"/>
            <a:ext cx="2057400" cy="365125"/>
          </a:xfrm>
        </p:spPr>
        <p:txBody>
          <a:bodyPr/>
          <a:lstStyle>
            <a:lvl1pPr>
              <a:defRPr>
                <a:solidFill>
                  <a:schemeClr val="bg1"/>
                </a:solidFill>
                <a:latin typeface="Segoe UI" panose="020B0502040204020203" pitchFamily="34" charset="0"/>
                <a:cs typeface="Segoe UI" panose="020B0502040204020203" pitchFamily="34" charset="0"/>
              </a:defRPr>
            </a:lvl1pPr>
          </a:lstStyle>
          <a:p>
            <a:fld id="{579045F7-0599-405E-A7CD-20A91EABA5C1}" type="slidenum">
              <a:rPr lang="en-US" smtClean="0"/>
              <a:pPr/>
              <a:t>‹#›</a:t>
            </a:fld>
            <a:endParaRPr lang="en-US"/>
          </a:p>
        </p:txBody>
      </p:sp>
      <p:sp>
        <p:nvSpPr>
          <p:cNvPr id="21" name="Title 1">
            <a:extLst>
              <a:ext uri="{FF2B5EF4-FFF2-40B4-BE49-F238E27FC236}">
                <a16:creationId xmlns:a16="http://schemas.microsoft.com/office/drawing/2014/main" id="{130020C3-1584-5A4E-929A-D02CCE1B33D4}"/>
              </a:ext>
            </a:extLst>
          </p:cNvPr>
          <p:cNvSpPr>
            <a:spLocks noGrp="1"/>
          </p:cNvSpPr>
          <p:nvPr>
            <p:ph type="title" hasCustomPrompt="1"/>
          </p:nvPr>
        </p:nvSpPr>
        <p:spPr>
          <a:xfrm>
            <a:off x="609600" y="245890"/>
            <a:ext cx="7924800" cy="261640"/>
          </a:xfrm>
        </p:spPr>
        <p:txBody>
          <a:bodyPr>
            <a:noAutofit/>
          </a:bodyPr>
          <a:lstStyle>
            <a:lvl1pPr>
              <a:defRPr sz="2000">
                <a:latin typeface="Segoe UI" panose="020B0502040204020203" pitchFamily="34" charset="0"/>
                <a:cs typeface="Segoe UI" panose="020B0502040204020203" pitchFamily="34" charset="0"/>
              </a:defRPr>
            </a:lvl1pPr>
          </a:lstStyle>
          <a:p>
            <a:r>
              <a:rPr lang="en-US"/>
              <a:t>Click to edit Running Head Master style</a:t>
            </a:r>
          </a:p>
        </p:txBody>
      </p:sp>
      <p:grpSp>
        <p:nvGrpSpPr>
          <p:cNvPr id="5" name="Group 4">
            <a:extLst>
              <a:ext uri="{FF2B5EF4-FFF2-40B4-BE49-F238E27FC236}">
                <a16:creationId xmlns:a16="http://schemas.microsoft.com/office/drawing/2014/main" id="{9D0C5EBD-221E-D2E0-1DA8-8771C2CC6F94}"/>
              </a:ext>
            </a:extLst>
          </p:cNvPr>
          <p:cNvGrpSpPr/>
          <p:nvPr userDrawn="1"/>
        </p:nvGrpSpPr>
        <p:grpSpPr>
          <a:xfrm>
            <a:off x="502610" y="6489700"/>
            <a:ext cx="218980" cy="260474"/>
            <a:chOff x="457200" y="7418670"/>
            <a:chExt cx="218980" cy="260474"/>
          </a:xfrm>
          <a:noFill/>
        </p:grpSpPr>
        <p:sp>
          <p:nvSpPr>
            <p:cNvPr id="7" name="bk object 20">
              <a:extLst>
                <a:ext uri="{FF2B5EF4-FFF2-40B4-BE49-F238E27FC236}">
                  <a16:creationId xmlns:a16="http://schemas.microsoft.com/office/drawing/2014/main" id="{BC85687B-238D-CB28-0E0A-7D51DFED3E22}"/>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bg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13" name="Graphic 12">
              <a:hlinkClick r:id="rId2" action="ppaction://hlinksldjump"/>
              <a:extLst>
                <a:ext uri="{FF2B5EF4-FFF2-40B4-BE49-F238E27FC236}">
                  <a16:creationId xmlns:a16="http://schemas.microsoft.com/office/drawing/2014/main" id="{B36329AB-FE52-3740-F19E-EA83751B9C4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
        <p:nvSpPr>
          <p:cNvPr id="10" name="Text Placeholder 9">
            <a:extLst>
              <a:ext uri="{FF2B5EF4-FFF2-40B4-BE49-F238E27FC236}">
                <a16:creationId xmlns:a16="http://schemas.microsoft.com/office/drawing/2014/main" id="{9CEE6C4C-7956-A1CD-88A4-8E3D47F3AFB9}"/>
              </a:ext>
            </a:extLst>
          </p:cNvPr>
          <p:cNvSpPr>
            <a:spLocks noGrp="1"/>
          </p:cNvSpPr>
          <p:nvPr>
            <p:ph type="body" sz="quarter" idx="11"/>
          </p:nvPr>
        </p:nvSpPr>
        <p:spPr>
          <a:xfrm>
            <a:off x="609601" y="665487"/>
            <a:ext cx="7924799" cy="383025"/>
          </a:xfrm>
        </p:spPr>
        <p:txBody>
          <a:bodyPr vert="horz" lIns="0" tIns="0" rIns="0" bIns="0" rtlCol="0" anchor="ctr">
            <a:normAutofit/>
          </a:bodyPr>
          <a:lstStyle>
            <a:lvl1pPr>
              <a:defRPr lang="en-US" sz="1600" b="1" smtClean="0">
                <a:solidFill>
                  <a:srgbClr val="007E82"/>
                </a:solidFill>
                <a:latin typeface="Segoe UI" panose="020B0502040204020203" pitchFamily="34" charset="0"/>
                <a:cs typeface="Segoe UI" panose="020B0502040204020203" pitchFamily="34" charset="0"/>
              </a:defRPr>
            </a:lvl1pPr>
            <a:lvl2pPr marL="457200" indent="0">
              <a:buNone/>
              <a:defRPr lang="en-US" smtClean="0"/>
            </a:lvl2pPr>
            <a:lvl3pPr>
              <a:defRPr lang="en-US" smtClean="0"/>
            </a:lvl3pPr>
            <a:lvl4pPr>
              <a:defRPr lang="en-US" smtClean="0"/>
            </a:lvl4pPr>
            <a:lvl5pPr>
              <a:defRPr lang="en-US"/>
            </a:lvl5pPr>
          </a:lstStyle>
          <a:p>
            <a:pPr lvl="0">
              <a:lnSpc>
                <a:spcPct val="90000"/>
              </a:lnSpc>
              <a:spcBef>
                <a:spcPct val="0"/>
              </a:spcBef>
              <a:buNone/>
            </a:pPr>
            <a:r>
              <a:rPr lang="en-US"/>
              <a:t>Click to edit Master text styles</a:t>
            </a:r>
          </a:p>
        </p:txBody>
      </p:sp>
      <p:sp>
        <p:nvSpPr>
          <p:cNvPr id="17" name="Text Placeholder 16">
            <a:extLst>
              <a:ext uri="{FF2B5EF4-FFF2-40B4-BE49-F238E27FC236}">
                <a16:creationId xmlns:a16="http://schemas.microsoft.com/office/drawing/2014/main" id="{DEC5074D-9540-09B6-766D-97F47E247E9E}"/>
              </a:ext>
            </a:extLst>
          </p:cNvPr>
          <p:cNvSpPr>
            <a:spLocks noGrp="1"/>
          </p:cNvSpPr>
          <p:nvPr>
            <p:ph type="body" sz="quarter" idx="12"/>
          </p:nvPr>
        </p:nvSpPr>
        <p:spPr>
          <a:xfrm>
            <a:off x="635000" y="1271588"/>
            <a:ext cx="7916863" cy="47196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aphic 15">
            <a:extLst>
              <a:ext uri="{FF2B5EF4-FFF2-40B4-BE49-F238E27FC236}">
                <a16:creationId xmlns:a16="http://schemas.microsoft.com/office/drawing/2014/main" id="{4C49D407-BC89-4ACD-8B27-2380960510E2}"/>
              </a:ext>
            </a:extLst>
          </p:cNvPr>
          <p:cNvGrpSpPr/>
          <p:nvPr userDrawn="1"/>
        </p:nvGrpSpPr>
        <p:grpSpPr>
          <a:xfrm>
            <a:off x="7417313" y="216734"/>
            <a:ext cx="1554480" cy="274320"/>
            <a:chOff x="-1264842" y="3540381"/>
            <a:chExt cx="874556" cy="168029"/>
          </a:xfrm>
          <a:solidFill>
            <a:schemeClr val="tx1"/>
          </a:solidFill>
        </p:grpSpPr>
        <p:sp>
          <p:nvSpPr>
            <p:cNvPr id="18" name="Freeform 7">
              <a:extLst>
                <a:ext uri="{FF2B5EF4-FFF2-40B4-BE49-F238E27FC236}">
                  <a16:creationId xmlns:a16="http://schemas.microsoft.com/office/drawing/2014/main" id="{512E9EF0-D90D-4200-A856-1F9EFBF45926}"/>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19" name="Freeform 8">
              <a:extLst>
                <a:ext uri="{FF2B5EF4-FFF2-40B4-BE49-F238E27FC236}">
                  <a16:creationId xmlns:a16="http://schemas.microsoft.com/office/drawing/2014/main" id="{951467C4-7D06-4EE2-B26E-3DDC93ED9CC2}"/>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06007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130020C3-1584-5A4E-929A-D02CCE1B33D4}"/>
              </a:ext>
            </a:extLst>
          </p:cNvPr>
          <p:cNvSpPr>
            <a:spLocks noGrp="1"/>
          </p:cNvSpPr>
          <p:nvPr>
            <p:ph type="title" hasCustomPrompt="1"/>
          </p:nvPr>
        </p:nvSpPr>
        <p:spPr>
          <a:xfrm>
            <a:off x="609600" y="245890"/>
            <a:ext cx="7924800" cy="261640"/>
          </a:xfrm>
        </p:spPr>
        <p:txBody>
          <a:bodyPr>
            <a:noAutofit/>
          </a:bodyPr>
          <a:lstStyle>
            <a:lvl1pPr>
              <a:defRPr sz="2000">
                <a:latin typeface="Segoe UI" panose="020B0502040204020203" pitchFamily="34" charset="0"/>
                <a:cs typeface="Segoe UI" panose="020B0502040204020203" pitchFamily="34" charset="0"/>
              </a:defRPr>
            </a:lvl1pPr>
          </a:lstStyle>
          <a:p>
            <a:r>
              <a:rPr lang="en-US"/>
              <a:t>Click to edit Running Head Master style</a:t>
            </a:r>
          </a:p>
        </p:txBody>
      </p:sp>
      <p:sp>
        <p:nvSpPr>
          <p:cNvPr id="10" name="Text Placeholder 9">
            <a:extLst>
              <a:ext uri="{FF2B5EF4-FFF2-40B4-BE49-F238E27FC236}">
                <a16:creationId xmlns:a16="http://schemas.microsoft.com/office/drawing/2014/main" id="{9CEE6C4C-7956-A1CD-88A4-8E3D47F3AFB9}"/>
              </a:ext>
            </a:extLst>
          </p:cNvPr>
          <p:cNvSpPr>
            <a:spLocks noGrp="1"/>
          </p:cNvSpPr>
          <p:nvPr>
            <p:ph type="body" sz="quarter" idx="11"/>
          </p:nvPr>
        </p:nvSpPr>
        <p:spPr>
          <a:xfrm>
            <a:off x="609601" y="665487"/>
            <a:ext cx="7924799" cy="383025"/>
          </a:xfrm>
        </p:spPr>
        <p:txBody>
          <a:bodyPr vert="horz" lIns="0" tIns="0" rIns="0" bIns="0" rtlCol="0" anchor="ctr">
            <a:normAutofit/>
          </a:bodyPr>
          <a:lstStyle>
            <a:lvl1pPr>
              <a:defRPr lang="en-US" sz="1600" b="1" smtClean="0">
                <a:solidFill>
                  <a:srgbClr val="007E82"/>
                </a:solidFill>
                <a:latin typeface="Segoe UI" panose="020B0502040204020203" pitchFamily="34" charset="0"/>
                <a:cs typeface="Segoe UI" panose="020B0502040204020203" pitchFamily="34" charset="0"/>
              </a:defRPr>
            </a:lvl1pPr>
            <a:lvl2pPr marL="457200" indent="0">
              <a:buNone/>
              <a:defRPr lang="en-US" smtClean="0"/>
            </a:lvl2pPr>
            <a:lvl3pPr>
              <a:defRPr lang="en-US" smtClean="0"/>
            </a:lvl3pPr>
            <a:lvl4pPr>
              <a:defRPr lang="en-US" smtClean="0"/>
            </a:lvl4pPr>
            <a:lvl5pPr>
              <a:defRPr lang="en-US"/>
            </a:lvl5pPr>
          </a:lstStyle>
          <a:p>
            <a:pPr lvl="0">
              <a:lnSpc>
                <a:spcPct val="90000"/>
              </a:lnSpc>
              <a:spcBef>
                <a:spcPct val="0"/>
              </a:spcBef>
              <a:buNone/>
            </a:pPr>
            <a:r>
              <a:rPr lang="en-US"/>
              <a:t>Click to edit Master text styles</a:t>
            </a:r>
          </a:p>
        </p:txBody>
      </p:sp>
      <p:sp>
        <p:nvSpPr>
          <p:cNvPr id="2" name="Text Placeholder 16">
            <a:extLst>
              <a:ext uri="{FF2B5EF4-FFF2-40B4-BE49-F238E27FC236}">
                <a16:creationId xmlns:a16="http://schemas.microsoft.com/office/drawing/2014/main" id="{341B97C7-17EA-1B13-9EFF-89E24A01C85F}"/>
              </a:ext>
            </a:extLst>
          </p:cNvPr>
          <p:cNvSpPr>
            <a:spLocks noGrp="1"/>
          </p:cNvSpPr>
          <p:nvPr>
            <p:ph type="body" sz="quarter" idx="12"/>
          </p:nvPr>
        </p:nvSpPr>
        <p:spPr>
          <a:xfrm>
            <a:off x="635000" y="1271588"/>
            <a:ext cx="7916863" cy="47196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1" name="Graphic 15">
            <a:extLst>
              <a:ext uri="{FF2B5EF4-FFF2-40B4-BE49-F238E27FC236}">
                <a16:creationId xmlns:a16="http://schemas.microsoft.com/office/drawing/2014/main" id="{E7283516-E9E1-4DC0-83FA-56239E5113BB}"/>
              </a:ext>
            </a:extLst>
          </p:cNvPr>
          <p:cNvGrpSpPr/>
          <p:nvPr userDrawn="1"/>
        </p:nvGrpSpPr>
        <p:grpSpPr>
          <a:xfrm>
            <a:off x="7417313" y="216734"/>
            <a:ext cx="1554480" cy="274320"/>
            <a:chOff x="-1264842" y="3540381"/>
            <a:chExt cx="874556" cy="168029"/>
          </a:xfrm>
          <a:solidFill>
            <a:schemeClr val="tx1"/>
          </a:solidFill>
        </p:grpSpPr>
        <p:sp>
          <p:nvSpPr>
            <p:cNvPr id="12" name="Freeform 7">
              <a:extLst>
                <a:ext uri="{FF2B5EF4-FFF2-40B4-BE49-F238E27FC236}">
                  <a16:creationId xmlns:a16="http://schemas.microsoft.com/office/drawing/2014/main" id="{746F0B1E-BEF2-446B-A2FF-948D22C3C1CE}"/>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13" name="Freeform 8">
              <a:extLst>
                <a:ext uri="{FF2B5EF4-FFF2-40B4-BE49-F238E27FC236}">
                  <a16:creationId xmlns:a16="http://schemas.microsoft.com/office/drawing/2014/main" id="{9C65E2A8-4B2C-489E-9EFF-CCA49616E439}"/>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14" name="Group 13">
            <a:extLst>
              <a:ext uri="{FF2B5EF4-FFF2-40B4-BE49-F238E27FC236}">
                <a16:creationId xmlns:a16="http://schemas.microsoft.com/office/drawing/2014/main" id="{03DE60D8-10C6-42CB-B454-BA27B044DAAD}"/>
              </a:ext>
            </a:extLst>
          </p:cNvPr>
          <p:cNvGrpSpPr/>
          <p:nvPr userDrawn="1"/>
        </p:nvGrpSpPr>
        <p:grpSpPr>
          <a:xfrm>
            <a:off x="502610" y="6408675"/>
            <a:ext cx="218980" cy="260474"/>
            <a:chOff x="457200" y="7418670"/>
            <a:chExt cx="218980" cy="260474"/>
          </a:xfrm>
          <a:noFill/>
        </p:grpSpPr>
        <p:sp>
          <p:nvSpPr>
            <p:cNvPr id="15" name="bk object 20">
              <a:extLst>
                <a:ext uri="{FF2B5EF4-FFF2-40B4-BE49-F238E27FC236}">
                  <a16:creationId xmlns:a16="http://schemas.microsoft.com/office/drawing/2014/main" id="{97B063C8-C399-4804-8C8E-A06AFC57AE38}"/>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tx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16" name="Graphic 15">
              <a:hlinkClick r:id="rId2" action="ppaction://hlinksldjump"/>
              <a:extLst>
                <a:ext uri="{FF2B5EF4-FFF2-40B4-BE49-F238E27FC236}">
                  <a16:creationId xmlns:a16="http://schemas.microsoft.com/office/drawing/2014/main" id="{2547FDD0-41B8-4880-AF9A-3DFA2D72CD73}"/>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214291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49E335-E31F-D296-0FD0-78FD6FD33DB4}"/>
              </a:ext>
            </a:extLst>
          </p:cNvPr>
          <p:cNvSpPr>
            <a:spLocks noGrp="1"/>
          </p:cNvSpPr>
          <p:nvPr>
            <p:ph type="sldNum" sz="quarter" idx="10"/>
          </p:nvPr>
        </p:nvSpPr>
        <p:spPr/>
        <p:txBody>
          <a:bodyPr/>
          <a:lstStyle>
            <a:lvl1pPr>
              <a:defRPr>
                <a:latin typeface="Segoe UI" panose="020B0502040204020203" pitchFamily="34" charset="0"/>
                <a:cs typeface="Segoe UI" panose="020B0502040204020203" pitchFamily="34" charset="0"/>
              </a:defRPr>
            </a:lvl1pPr>
          </a:lstStyle>
          <a:p>
            <a:fld id="{579045F7-0599-405E-A7CD-20A91EABA5C1}" type="slidenum">
              <a:rPr lang="en-US" smtClean="0"/>
              <a:pPr/>
              <a:t>‹#›</a:t>
            </a:fld>
            <a:endParaRPr lang="en-US"/>
          </a:p>
        </p:txBody>
      </p:sp>
      <p:sp>
        <p:nvSpPr>
          <p:cNvPr id="4" name="Rectangle 3">
            <a:extLst>
              <a:ext uri="{FF2B5EF4-FFF2-40B4-BE49-F238E27FC236}">
                <a16:creationId xmlns:a16="http://schemas.microsoft.com/office/drawing/2014/main" id="{5096D1D0-BA5B-75DE-09B6-B5B8EA478289}"/>
              </a:ext>
            </a:extLst>
          </p:cNvPr>
          <p:cNvSpPr/>
          <p:nvPr userDrawn="1"/>
        </p:nvSpPr>
        <p:spPr>
          <a:xfrm rot="5400000">
            <a:off x="-2477654" y="2477654"/>
            <a:ext cx="6858000" cy="1902691"/>
          </a:xfrm>
          <a:prstGeom prst="rect">
            <a:avLst/>
          </a:prstGeom>
          <a:solidFill>
            <a:srgbClr val="003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2"/>
              </a:solidFill>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6212BBD5-D744-835A-B5F1-6AB594306286}"/>
              </a:ext>
            </a:extLst>
          </p:cNvPr>
          <p:cNvGrpSpPr/>
          <p:nvPr userDrawn="1"/>
        </p:nvGrpSpPr>
        <p:grpSpPr>
          <a:xfrm>
            <a:off x="3001818" y="1418256"/>
            <a:ext cx="5532582" cy="137702"/>
            <a:chOff x="-5349321" y="1785994"/>
            <a:chExt cx="7376771" cy="183603"/>
          </a:xfrm>
        </p:grpSpPr>
        <p:cxnSp>
          <p:nvCxnSpPr>
            <p:cNvPr id="6" name="Straight Connector 5">
              <a:extLst>
                <a:ext uri="{FF2B5EF4-FFF2-40B4-BE49-F238E27FC236}">
                  <a16:creationId xmlns:a16="http://schemas.microsoft.com/office/drawing/2014/main" id="{F9C29E8D-864A-9EA9-0431-AA94A4C6382E}"/>
                </a:ext>
              </a:extLst>
            </p:cNvPr>
            <p:cNvCxnSpPr>
              <a:cxnSpLocks/>
            </p:cNvCxnSpPr>
            <p:nvPr userDrawn="1"/>
          </p:nvCxnSpPr>
          <p:spPr>
            <a:xfrm>
              <a:off x="-5349321" y="1877794"/>
              <a:ext cx="7367687" cy="0"/>
            </a:xfrm>
            <a:prstGeom prst="line">
              <a:avLst/>
            </a:prstGeom>
            <a:ln w="19050">
              <a:solidFill>
                <a:srgbClr val="003664"/>
              </a:solidFill>
            </a:ln>
          </p:spPr>
          <p:style>
            <a:lnRef idx="1">
              <a:schemeClr val="accent1"/>
            </a:lnRef>
            <a:fillRef idx="0">
              <a:schemeClr val="accent1"/>
            </a:fillRef>
            <a:effectRef idx="0">
              <a:schemeClr val="accent1"/>
            </a:effectRef>
            <a:fontRef idx="minor">
              <a:schemeClr val="tx1"/>
            </a:fontRef>
          </p:style>
        </p:cxnSp>
        <p:sp>
          <p:nvSpPr>
            <p:cNvPr id="7" name="Freeform: Shape 27">
              <a:extLst>
                <a:ext uri="{FF2B5EF4-FFF2-40B4-BE49-F238E27FC236}">
                  <a16:creationId xmlns:a16="http://schemas.microsoft.com/office/drawing/2014/main" id="{D9CCE926-C439-81A6-33A6-11BEDA3C7729}"/>
                </a:ext>
              </a:extLst>
            </p:cNvPr>
            <p:cNvSpPr/>
            <p:nvPr userDrawn="1"/>
          </p:nvSpPr>
          <p:spPr>
            <a:xfrm>
              <a:off x="1814471" y="1785994"/>
              <a:ext cx="212979" cy="183603"/>
            </a:xfrm>
            <a:custGeom>
              <a:avLst/>
              <a:gdLst>
                <a:gd name="connsiteX0" fmla="*/ 45901 w 212979"/>
                <a:gd name="connsiteY0" fmla="*/ 0 h 183603"/>
                <a:gd name="connsiteX1" fmla="*/ 167078 w 212979"/>
                <a:gd name="connsiteY1" fmla="*/ 0 h 183603"/>
                <a:gd name="connsiteX2" fmla="*/ 212979 w 212979"/>
                <a:gd name="connsiteY2" fmla="*/ 91802 h 183603"/>
                <a:gd name="connsiteX3" fmla="*/ 167078 w 212979"/>
                <a:gd name="connsiteY3" fmla="*/ 183603 h 183603"/>
                <a:gd name="connsiteX4" fmla="*/ 45901 w 212979"/>
                <a:gd name="connsiteY4" fmla="*/ 183603 h 183603"/>
                <a:gd name="connsiteX5" fmla="*/ 0 w 212979"/>
                <a:gd name="connsiteY5" fmla="*/ 91802 h 18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79" h="183603">
                  <a:moveTo>
                    <a:pt x="45901" y="0"/>
                  </a:moveTo>
                  <a:lnTo>
                    <a:pt x="167078" y="0"/>
                  </a:lnTo>
                  <a:lnTo>
                    <a:pt x="212979" y="91802"/>
                  </a:lnTo>
                  <a:lnTo>
                    <a:pt x="167078" y="183603"/>
                  </a:lnTo>
                  <a:lnTo>
                    <a:pt x="45901" y="183603"/>
                  </a:lnTo>
                  <a:lnTo>
                    <a:pt x="0" y="91802"/>
                  </a:lnTo>
                  <a:close/>
                </a:path>
              </a:pathLst>
            </a:custGeom>
            <a:solidFill>
              <a:schemeClr val="bg2"/>
            </a:solidFill>
            <a:ln w="19050">
              <a:solidFill>
                <a:srgbClr val="0036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Segoe UI" panose="020B0502040204020203" pitchFamily="34" charset="0"/>
                <a:cs typeface="Segoe UI" panose="020B0502040204020203" pitchFamily="34" charset="0"/>
              </a:endParaRPr>
            </a:p>
          </p:txBody>
        </p:sp>
      </p:grpSp>
      <p:sp>
        <p:nvSpPr>
          <p:cNvPr id="9" name="Text Placeholder 6">
            <a:extLst>
              <a:ext uri="{FF2B5EF4-FFF2-40B4-BE49-F238E27FC236}">
                <a16:creationId xmlns:a16="http://schemas.microsoft.com/office/drawing/2014/main" id="{574F91BC-DEA1-2C02-934E-1005501880B4}"/>
              </a:ext>
            </a:extLst>
          </p:cNvPr>
          <p:cNvSpPr>
            <a:spLocks noGrp="1"/>
          </p:cNvSpPr>
          <p:nvPr>
            <p:ph type="body" sz="quarter" idx="11" hasCustomPrompt="1"/>
          </p:nvPr>
        </p:nvSpPr>
        <p:spPr>
          <a:xfrm>
            <a:off x="3001818" y="1071908"/>
            <a:ext cx="7631113" cy="346348"/>
          </a:xfrm>
        </p:spPr>
        <p:txBody>
          <a:bodyPr>
            <a:normAutofit/>
          </a:bodyPr>
          <a:lstStyle>
            <a:lvl1pPr marL="0" indent="0">
              <a:buNone/>
              <a:defRPr sz="1600" b="1">
                <a:solidFill>
                  <a:srgbClr val="007E82"/>
                </a:solidFill>
                <a:latin typeface="Segoe UI" panose="020B0502040204020203" pitchFamily="34" charset="0"/>
                <a:cs typeface="Segoe UI" panose="020B0502040204020203" pitchFamily="34" charset="0"/>
              </a:defRPr>
            </a:lvl1pPr>
          </a:lstStyle>
          <a:p>
            <a:pPr lvl="0"/>
            <a:r>
              <a:rPr lang="en-US"/>
              <a:t>Click to edit Page Head Master text styles</a:t>
            </a:r>
          </a:p>
        </p:txBody>
      </p:sp>
      <p:grpSp>
        <p:nvGrpSpPr>
          <p:cNvPr id="12" name="Group 11">
            <a:extLst>
              <a:ext uri="{FF2B5EF4-FFF2-40B4-BE49-F238E27FC236}">
                <a16:creationId xmlns:a16="http://schemas.microsoft.com/office/drawing/2014/main" id="{DEC75ECB-B2A5-AA7D-5E91-BF07BEE5C387}"/>
              </a:ext>
            </a:extLst>
          </p:cNvPr>
          <p:cNvGrpSpPr/>
          <p:nvPr userDrawn="1"/>
        </p:nvGrpSpPr>
        <p:grpSpPr>
          <a:xfrm>
            <a:off x="502610" y="6408675"/>
            <a:ext cx="218980" cy="260474"/>
            <a:chOff x="457200" y="7418670"/>
            <a:chExt cx="218980" cy="260474"/>
          </a:xfrm>
          <a:noFill/>
        </p:grpSpPr>
        <p:sp>
          <p:nvSpPr>
            <p:cNvPr id="13" name="bk object 20">
              <a:extLst>
                <a:ext uri="{FF2B5EF4-FFF2-40B4-BE49-F238E27FC236}">
                  <a16:creationId xmlns:a16="http://schemas.microsoft.com/office/drawing/2014/main" id="{4D8BAC04-EB82-B914-D7FD-C5EBAA2C7595}"/>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bg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14" name="Graphic 13">
              <a:hlinkClick r:id="rId2" action="ppaction://hlinksldjump"/>
              <a:extLst>
                <a:ext uri="{FF2B5EF4-FFF2-40B4-BE49-F238E27FC236}">
                  <a16:creationId xmlns:a16="http://schemas.microsoft.com/office/drawing/2014/main" id="{C515F284-8285-D28D-843E-43011B70850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pic>
        <p:nvPicPr>
          <p:cNvPr id="2" name="Picture 1">
            <a:extLst>
              <a:ext uri="{FF2B5EF4-FFF2-40B4-BE49-F238E27FC236}">
                <a16:creationId xmlns:a16="http://schemas.microsoft.com/office/drawing/2014/main" id="{8FC69736-525C-D302-991B-655B1453BC84}"/>
              </a:ext>
            </a:extLst>
          </p:cNvPr>
          <p:cNvPicPr>
            <a:picLocks noChangeAspect="1"/>
          </p:cNvPicPr>
          <p:nvPr userDrawn="1"/>
        </p:nvPicPr>
        <p:blipFill>
          <a:blip r:embed="rId5"/>
          <a:stretch>
            <a:fillRect/>
          </a:stretch>
        </p:blipFill>
        <p:spPr>
          <a:xfrm>
            <a:off x="1023742" y="574498"/>
            <a:ext cx="1757899" cy="2023240"/>
          </a:xfrm>
          <a:prstGeom prst="rect">
            <a:avLst/>
          </a:prstGeom>
        </p:spPr>
      </p:pic>
      <p:sp>
        <p:nvSpPr>
          <p:cNvPr id="11" name="Title 1">
            <a:extLst>
              <a:ext uri="{FF2B5EF4-FFF2-40B4-BE49-F238E27FC236}">
                <a16:creationId xmlns:a16="http://schemas.microsoft.com/office/drawing/2014/main" id="{99DD937B-DBB2-D994-D935-44EADDEEE2A2}"/>
              </a:ext>
            </a:extLst>
          </p:cNvPr>
          <p:cNvSpPr>
            <a:spLocks noGrp="1"/>
          </p:cNvSpPr>
          <p:nvPr>
            <p:ph type="title" hasCustomPrompt="1"/>
          </p:nvPr>
        </p:nvSpPr>
        <p:spPr>
          <a:xfrm>
            <a:off x="2533650" y="245890"/>
            <a:ext cx="4600575" cy="261640"/>
          </a:xfrm>
        </p:spPr>
        <p:txBody>
          <a:bodyPr>
            <a:noAutofit/>
          </a:bodyPr>
          <a:lstStyle>
            <a:lvl1pPr>
              <a:defRPr sz="2000">
                <a:latin typeface="Segoe UI" panose="020B0502040204020203" pitchFamily="34" charset="0"/>
                <a:cs typeface="Segoe UI" panose="020B0502040204020203" pitchFamily="34" charset="0"/>
              </a:defRPr>
            </a:lvl1pPr>
          </a:lstStyle>
          <a:p>
            <a:r>
              <a:rPr lang="en-US"/>
              <a:t>Running Head Master Style</a:t>
            </a:r>
          </a:p>
        </p:txBody>
      </p:sp>
      <p:sp>
        <p:nvSpPr>
          <p:cNvPr id="18" name="Text Placeholder 16">
            <a:extLst>
              <a:ext uri="{FF2B5EF4-FFF2-40B4-BE49-F238E27FC236}">
                <a16:creationId xmlns:a16="http://schemas.microsoft.com/office/drawing/2014/main" id="{853E4D6D-DF21-ADE5-00C5-0C56FD3D5089}"/>
              </a:ext>
            </a:extLst>
          </p:cNvPr>
          <p:cNvSpPr>
            <a:spLocks noGrp="1"/>
          </p:cNvSpPr>
          <p:nvPr>
            <p:ph type="body" sz="quarter" idx="12"/>
          </p:nvPr>
        </p:nvSpPr>
        <p:spPr>
          <a:xfrm>
            <a:off x="3021150" y="1724434"/>
            <a:ext cx="5530668" cy="47196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21" name="Graphic 15">
            <a:extLst>
              <a:ext uri="{FF2B5EF4-FFF2-40B4-BE49-F238E27FC236}">
                <a16:creationId xmlns:a16="http://schemas.microsoft.com/office/drawing/2014/main" id="{A4D6CF72-0518-4EBF-912C-27EEC699FC9E}"/>
              </a:ext>
            </a:extLst>
          </p:cNvPr>
          <p:cNvGrpSpPr/>
          <p:nvPr userDrawn="1"/>
        </p:nvGrpSpPr>
        <p:grpSpPr>
          <a:xfrm>
            <a:off x="7417313" y="216734"/>
            <a:ext cx="1554480" cy="274320"/>
            <a:chOff x="-1264842" y="3540381"/>
            <a:chExt cx="874556" cy="168029"/>
          </a:xfrm>
          <a:solidFill>
            <a:schemeClr val="tx1"/>
          </a:solidFill>
        </p:grpSpPr>
        <p:sp>
          <p:nvSpPr>
            <p:cNvPr id="22" name="Freeform 7">
              <a:extLst>
                <a:ext uri="{FF2B5EF4-FFF2-40B4-BE49-F238E27FC236}">
                  <a16:creationId xmlns:a16="http://schemas.microsoft.com/office/drawing/2014/main" id="{FA6F67ED-CBA0-497E-87BF-1B4EB5793ED7}"/>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23" name="Freeform 8">
              <a:extLst>
                <a:ext uri="{FF2B5EF4-FFF2-40B4-BE49-F238E27FC236}">
                  <a16:creationId xmlns:a16="http://schemas.microsoft.com/office/drawing/2014/main" id="{5DFBC181-8798-4ED8-8F6B-032EF1458CCC}"/>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9589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49E335-E31F-D296-0FD0-78FD6FD33DB4}"/>
              </a:ext>
            </a:extLst>
          </p:cNvPr>
          <p:cNvSpPr>
            <a:spLocks noGrp="1"/>
          </p:cNvSpPr>
          <p:nvPr>
            <p:ph type="sldNum" sz="quarter" idx="10"/>
          </p:nvPr>
        </p:nvSpPr>
        <p:spPr/>
        <p:txBody>
          <a:bodyPr/>
          <a:lstStyle>
            <a:lvl1pPr>
              <a:defRPr>
                <a:latin typeface="Segoe UI" panose="020B0502040204020203" pitchFamily="34" charset="0"/>
                <a:cs typeface="Segoe UI" panose="020B0502040204020203" pitchFamily="34" charset="0"/>
              </a:defRPr>
            </a:lvl1pPr>
          </a:lstStyle>
          <a:p>
            <a:fld id="{579045F7-0599-405E-A7CD-20A91EABA5C1}" type="slidenum">
              <a:rPr lang="en-US" smtClean="0"/>
              <a:pPr/>
              <a:t>‹#›</a:t>
            </a:fld>
            <a:endParaRPr lang="en-US"/>
          </a:p>
        </p:txBody>
      </p:sp>
      <p:sp>
        <p:nvSpPr>
          <p:cNvPr id="4" name="Rectangle 3">
            <a:extLst>
              <a:ext uri="{FF2B5EF4-FFF2-40B4-BE49-F238E27FC236}">
                <a16:creationId xmlns:a16="http://schemas.microsoft.com/office/drawing/2014/main" id="{5096D1D0-BA5B-75DE-09B6-B5B8EA478289}"/>
              </a:ext>
            </a:extLst>
          </p:cNvPr>
          <p:cNvSpPr/>
          <p:nvPr userDrawn="1"/>
        </p:nvSpPr>
        <p:spPr>
          <a:xfrm rot="5400000">
            <a:off x="-2037945" y="2037945"/>
            <a:ext cx="6858000" cy="2782110"/>
          </a:xfrm>
          <a:prstGeom prst="rect">
            <a:avLst/>
          </a:prstGeom>
          <a:solidFill>
            <a:srgbClr val="003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2"/>
              </a:solidFill>
              <a:latin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3D0DC4F7-B47E-A41C-FF0B-B9A205F06BEE}"/>
              </a:ext>
            </a:extLst>
          </p:cNvPr>
          <p:cNvSpPr>
            <a:spLocks noGrp="1"/>
          </p:cNvSpPr>
          <p:nvPr>
            <p:ph type="title" hasCustomPrompt="1"/>
          </p:nvPr>
        </p:nvSpPr>
        <p:spPr>
          <a:xfrm>
            <a:off x="3001818" y="245890"/>
            <a:ext cx="3971925" cy="261640"/>
          </a:xfrm>
        </p:spPr>
        <p:txBody>
          <a:bodyPr>
            <a:noAutofit/>
          </a:bodyPr>
          <a:lstStyle>
            <a:lvl1pPr>
              <a:defRPr sz="2000">
                <a:latin typeface="Segoe UI" panose="020B0502040204020203" pitchFamily="34" charset="0"/>
                <a:cs typeface="Segoe UI" panose="020B0502040204020203" pitchFamily="34" charset="0"/>
              </a:defRPr>
            </a:lvl1pPr>
          </a:lstStyle>
          <a:p>
            <a:r>
              <a:rPr lang="en-US"/>
              <a:t>Running Head Master Style</a:t>
            </a:r>
          </a:p>
        </p:txBody>
      </p:sp>
      <p:sp>
        <p:nvSpPr>
          <p:cNvPr id="16" name="Text Placeholder 15">
            <a:extLst>
              <a:ext uri="{FF2B5EF4-FFF2-40B4-BE49-F238E27FC236}">
                <a16:creationId xmlns:a16="http://schemas.microsoft.com/office/drawing/2014/main" id="{EA39CCE8-5BE0-2FE9-B2F3-A016F2354593}"/>
              </a:ext>
            </a:extLst>
          </p:cNvPr>
          <p:cNvSpPr>
            <a:spLocks noGrp="1"/>
          </p:cNvSpPr>
          <p:nvPr>
            <p:ph type="body" idx="13" hasCustomPrompt="1"/>
          </p:nvPr>
        </p:nvSpPr>
        <p:spPr>
          <a:xfrm>
            <a:off x="133350" y="3181350"/>
            <a:ext cx="2505075" cy="2968625"/>
          </a:xfrm>
        </p:spPr>
        <p:txBody>
          <a:bodyPr>
            <a:normAutofit/>
          </a:bodyPr>
          <a:lstStyle>
            <a:lvl1pPr marL="0" indent="0">
              <a:buNone/>
              <a:defRPr sz="1000">
                <a:solidFill>
                  <a:schemeClr val="bg1"/>
                </a:solidFill>
              </a:defRPr>
            </a:lvl1pPr>
            <a:lvl2pPr marL="45720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side bar text styles level</a:t>
            </a:r>
          </a:p>
        </p:txBody>
      </p:sp>
      <p:grpSp>
        <p:nvGrpSpPr>
          <p:cNvPr id="22" name="Group 21">
            <a:extLst>
              <a:ext uri="{FF2B5EF4-FFF2-40B4-BE49-F238E27FC236}">
                <a16:creationId xmlns:a16="http://schemas.microsoft.com/office/drawing/2014/main" id="{FD980FFE-3A34-992F-D614-B0CC84C19E75}"/>
              </a:ext>
            </a:extLst>
          </p:cNvPr>
          <p:cNvGrpSpPr/>
          <p:nvPr userDrawn="1"/>
        </p:nvGrpSpPr>
        <p:grpSpPr>
          <a:xfrm>
            <a:off x="3001818" y="1110752"/>
            <a:ext cx="5532582" cy="137702"/>
            <a:chOff x="-5349321" y="1785994"/>
            <a:chExt cx="7376771" cy="183603"/>
          </a:xfrm>
        </p:grpSpPr>
        <p:cxnSp>
          <p:nvCxnSpPr>
            <p:cNvPr id="23" name="Straight Connector 22">
              <a:extLst>
                <a:ext uri="{FF2B5EF4-FFF2-40B4-BE49-F238E27FC236}">
                  <a16:creationId xmlns:a16="http://schemas.microsoft.com/office/drawing/2014/main" id="{892EA0FC-8784-7364-BE15-F3FCF16D3D2B}"/>
                </a:ext>
              </a:extLst>
            </p:cNvPr>
            <p:cNvCxnSpPr>
              <a:cxnSpLocks/>
            </p:cNvCxnSpPr>
            <p:nvPr userDrawn="1"/>
          </p:nvCxnSpPr>
          <p:spPr>
            <a:xfrm>
              <a:off x="-5349321" y="1877794"/>
              <a:ext cx="7367687" cy="0"/>
            </a:xfrm>
            <a:prstGeom prst="line">
              <a:avLst/>
            </a:prstGeom>
            <a:ln w="19050">
              <a:solidFill>
                <a:srgbClr val="003664"/>
              </a:solidFill>
            </a:ln>
          </p:spPr>
          <p:style>
            <a:lnRef idx="1">
              <a:schemeClr val="accent1"/>
            </a:lnRef>
            <a:fillRef idx="0">
              <a:schemeClr val="accent1"/>
            </a:fillRef>
            <a:effectRef idx="0">
              <a:schemeClr val="accent1"/>
            </a:effectRef>
            <a:fontRef idx="minor">
              <a:schemeClr val="tx1"/>
            </a:fontRef>
          </p:style>
        </p:cxnSp>
        <p:sp>
          <p:nvSpPr>
            <p:cNvPr id="24" name="Freeform: Shape 27">
              <a:extLst>
                <a:ext uri="{FF2B5EF4-FFF2-40B4-BE49-F238E27FC236}">
                  <a16:creationId xmlns:a16="http://schemas.microsoft.com/office/drawing/2014/main" id="{56D96626-9054-9B9F-029D-4F03C80825D2}"/>
                </a:ext>
              </a:extLst>
            </p:cNvPr>
            <p:cNvSpPr/>
            <p:nvPr userDrawn="1"/>
          </p:nvSpPr>
          <p:spPr>
            <a:xfrm>
              <a:off x="1814471" y="1785994"/>
              <a:ext cx="212979" cy="183603"/>
            </a:xfrm>
            <a:custGeom>
              <a:avLst/>
              <a:gdLst>
                <a:gd name="connsiteX0" fmla="*/ 45901 w 212979"/>
                <a:gd name="connsiteY0" fmla="*/ 0 h 183603"/>
                <a:gd name="connsiteX1" fmla="*/ 167078 w 212979"/>
                <a:gd name="connsiteY1" fmla="*/ 0 h 183603"/>
                <a:gd name="connsiteX2" fmla="*/ 212979 w 212979"/>
                <a:gd name="connsiteY2" fmla="*/ 91802 h 183603"/>
                <a:gd name="connsiteX3" fmla="*/ 167078 w 212979"/>
                <a:gd name="connsiteY3" fmla="*/ 183603 h 183603"/>
                <a:gd name="connsiteX4" fmla="*/ 45901 w 212979"/>
                <a:gd name="connsiteY4" fmla="*/ 183603 h 183603"/>
                <a:gd name="connsiteX5" fmla="*/ 0 w 212979"/>
                <a:gd name="connsiteY5" fmla="*/ 91802 h 18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79" h="183603">
                  <a:moveTo>
                    <a:pt x="45901" y="0"/>
                  </a:moveTo>
                  <a:lnTo>
                    <a:pt x="167078" y="0"/>
                  </a:lnTo>
                  <a:lnTo>
                    <a:pt x="212979" y="91802"/>
                  </a:lnTo>
                  <a:lnTo>
                    <a:pt x="167078" y="183603"/>
                  </a:lnTo>
                  <a:lnTo>
                    <a:pt x="45901" y="183603"/>
                  </a:lnTo>
                  <a:lnTo>
                    <a:pt x="0" y="91802"/>
                  </a:lnTo>
                  <a:close/>
                </a:path>
              </a:pathLst>
            </a:custGeom>
            <a:solidFill>
              <a:schemeClr val="bg2"/>
            </a:solidFill>
            <a:ln w="19050">
              <a:solidFill>
                <a:srgbClr val="0036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Segoe UI" panose="020B0502040204020203" pitchFamily="34" charset="0"/>
                <a:cs typeface="Segoe UI" panose="020B0502040204020203" pitchFamily="34" charset="0"/>
              </a:endParaRPr>
            </a:p>
          </p:txBody>
        </p:sp>
      </p:grpSp>
      <p:sp>
        <p:nvSpPr>
          <p:cNvPr id="5" name="Text Placeholder 9">
            <a:extLst>
              <a:ext uri="{FF2B5EF4-FFF2-40B4-BE49-F238E27FC236}">
                <a16:creationId xmlns:a16="http://schemas.microsoft.com/office/drawing/2014/main" id="{639B7769-D455-3F9C-2557-0B4C5485B22E}"/>
              </a:ext>
            </a:extLst>
          </p:cNvPr>
          <p:cNvSpPr>
            <a:spLocks noGrp="1"/>
          </p:cNvSpPr>
          <p:nvPr>
            <p:ph type="body" sz="quarter" idx="11"/>
          </p:nvPr>
        </p:nvSpPr>
        <p:spPr>
          <a:xfrm>
            <a:off x="3001818" y="665488"/>
            <a:ext cx="5525769" cy="365124"/>
          </a:xfrm>
        </p:spPr>
        <p:txBody>
          <a:bodyPr vert="horz" lIns="0" tIns="0" rIns="0" bIns="0" rtlCol="0" anchor="ctr">
            <a:normAutofit/>
          </a:bodyPr>
          <a:lstStyle>
            <a:lvl1pPr>
              <a:defRPr lang="en-US" sz="1600" b="1" smtClean="0">
                <a:solidFill>
                  <a:srgbClr val="007E82"/>
                </a:solidFill>
                <a:latin typeface="Segoe UI" panose="020B0502040204020203" pitchFamily="34" charset="0"/>
                <a:cs typeface="Segoe UI" panose="020B0502040204020203" pitchFamily="34" charset="0"/>
              </a:defRPr>
            </a:lvl1pPr>
            <a:lvl2pPr marL="457200" indent="0">
              <a:buNone/>
              <a:defRPr lang="en-US" smtClean="0"/>
            </a:lvl2pPr>
            <a:lvl3pPr>
              <a:defRPr lang="en-US" smtClean="0"/>
            </a:lvl3pPr>
            <a:lvl4pPr>
              <a:defRPr lang="en-US" smtClean="0"/>
            </a:lvl4pPr>
            <a:lvl5pPr>
              <a:defRPr lang="en-US"/>
            </a:lvl5pPr>
          </a:lstStyle>
          <a:p>
            <a:pPr lvl="0">
              <a:lnSpc>
                <a:spcPct val="90000"/>
              </a:lnSpc>
              <a:spcBef>
                <a:spcPct val="0"/>
              </a:spcBef>
              <a:buNone/>
            </a:pPr>
            <a:r>
              <a:rPr lang="en-US"/>
              <a:t>Click to edit Master text styles</a:t>
            </a:r>
          </a:p>
        </p:txBody>
      </p:sp>
      <p:sp>
        <p:nvSpPr>
          <p:cNvPr id="9" name="Text Placeholder 16">
            <a:extLst>
              <a:ext uri="{FF2B5EF4-FFF2-40B4-BE49-F238E27FC236}">
                <a16:creationId xmlns:a16="http://schemas.microsoft.com/office/drawing/2014/main" id="{0C2C7029-7B21-0ED7-8593-B28F81B3C069}"/>
              </a:ext>
            </a:extLst>
          </p:cNvPr>
          <p:cNvSpPr>
            <a:spLocks noGrp="1"/>
          </p:cNvSpPr>
          <p:nvPr>
            <p:ph type="body" sz="quarter" idx="12"/>
          </p:nvPr>
        </p:nvSpPr>
        <p:spPr>
          <a:xfrm>
            <a:off x="3021150" y="1445760"/>
            <a:ext cx="5530668" cy="4719637"/>
          </a:xfrm>
        </p:spPr>
        <p:txBody>
          <a:bodyPr>
            <a:normAutofit/>
          </a:bodyPr>
          <a:lstStyle>
            <a:lvl1pPr>
              <a:defRPr sz="1000"/>
            </a:lvl1pPr>
            <a:lvl2pPr>
              <a:defRPr sz="1000"/>
            </a:lvl2pPr>
            <a:lvl3pPr>
              <a:defRPr sz="1000"/>
            </a:lvl3pPr>
            <a:lvl4pPr>
              <a:defRPr sz="1000"/>
            </a:lvl4p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20" name="Graphic 15">
            <a:extLst>
              <a:ext uri="{FF2B5EF4-FFF2-40B4-BE49-F238E27FC236}">
                <a16:creationId xmlns:a16="http://schemas.microsoft.com/office/drawing/2014/main" id="{58769CE4-2533-47A4-A9F7-3446B5EC8CD0}"/>
              </a:ext>
            </a:extLst>
          </p:cNvPr>
          <p:cNvGrpSpPr/>
          <p:nvPr userDrawn="1"/>
        </p:nvGrpSpPr>
        <p:grpSpPr>
          <a:xfrm>
            <a:off x="7417313" y="216734"/>
            <a:ext cx="1554480" cy="274320"/>
            <a:chOff x="-1264842" y="3540381"/>
            <a:chExt cx="874556" cy="168029"/>
          </a:xfrm>
          <a:solidFill>
            <a:schemeClr val="tx1"/>
          </a:solidFill>
        </p:grpSpPr>
        <p:sp>
          <p:nvSpPr>
            <p:cNvPr id="21" name="Freeform 7">
              <a:extLst>
                <a:ext uri="{FF2B5EF4-FFF2-40B4-BE49-F238E27FC236}">
                  <a16:creationId xmlns:a16="http://schemas.microsoft.com/office/drawing/2014/main" id="{2CBE8D6F-63D7-40B8-ABEE-06A720D75841}"/>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25" name="Freeform 8">
              <a:extLst>
                <a:ext uri="{FF2B5EF4-FFF2-40B4-BE49-F238E27FC236}">
                  <a16:creationId xmlns:a16="http://schemas.microsoft.com/office/drawing/2014/main" id="{E10D2A8B-6A56-4519-BCBA-80B1065FC091}"/>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26" name="Group 25">
            <a:extLst>
              <a:ext uri="{FF2B5EF4-FFF2-40B4-BE49-F238E27FC236}">
                <a16:creationId xmlns:a16="http://schemas.microsoft.com/office/drawing/2014/main" id="{5FE68A5A-072F-4BE8-86A6-8962A221CFB1}"/>
              </a:ext>
            </a:extLst>
          </p:cNvPr>
          <p:cNvGrpSpPr/>
          <p:nvPr userDrawn="1"/>
        </p:nvGrpSpPr>
        <p:grpSpPr>
          <a:xfrm>
            <a:off x="502610" y="6408675"/>
            <a:ext cx="218980" cy="260474"/>
            <a:chOff x="457200" y="7418670"/>
            <a:chExt cx="218980" cy="260474"/>
          </a:xfrm>
          <a:noFill/>
        </p:grpSpPr>
        <p:sp>
          <p:nvSpPr>
            <p:cNvPr id="27" name="bk object 20">
              <a:extLst>
                <a:ext uri="{FF2B5EF4-FFF2-40B4-BE49-F238E27FC236}">
                  <a16:creationId xmlns:a16="http://schemas.microsoft.com/office/drawing/2014/main" id="{34D1F418-EEDE-4AD3-A118-CF2483E41737}"/>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bg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28" name="Graphic 27">
              <a:hlinkClick r:id="rId2" action="ppaction://hlinksldjump"/>
              <a:extLst>
                <a:ext uri="{FF2B5EF4-FFF2-40B4-BE49-F238E27FC236}">
                  <a16:creationId xmlns:a16="http://schemas.microsoft.com/office/drawing/2014/main" id="{ABE09E19-4E6A-4D8C-9DB3-2A4C97E3AB3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374118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96D1D0-BA5B-75DE-09B6-B5B8EA478289}"/>
              </a:ext>
            </a:extLst>
          </p:cNvPr>
          <p:cNvSpPr/>
          <p:nvPr userDrawn="1"/>
        </p:nvSpPr>
        <p:spPr>
          <a:xfrm rot="5400000">
            <a:off x="4323944" y="2037945"/>
            <a:ext cx="6858000" cy="2782110"/>
          </a:xfrm>
          <a:prstGeom prst="rect">
            <a:avLst/>
          </a:prstGeom>
          <a:solidFill>
            <a:srgbClr val="003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solidFill>
                <a:schemeClr val="tx2"/>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1149E335-E31F-D296-0FD0-78FD6FD33DB4}"/>
              </a:ext>
            </a:extLst>
          </p:cNvPr>
          <p:cNvSpPr>
            <a:spLocks noGrp="1"/>
          </p:cNvSpPr>
          <p:nvPr>
            <p:ph type="sldNum" sz="quarter" idx="10"/>
          </p:nvPr>
        </p:nvSpPr>
        <p:spPr/>
        <p:txBody>
          <a:bodyPr/>
          <a:lstStyle>
            <a:lvl1pPr>
              <a:defRPr>
                <a:solidFill>
                  <a:schemeClr val="bg1"/>
                </a:solidFill>
                <a:latin typeface="Segoe UI" panose="020B0502040204020203" pitchFamily="34" charset="0"/>
                <a:cs typeface="Segoe UI" panose="020B0502040204020203" pitchFamily="34" charset="0"/>
              </a:defRPr>
            </a:lvl1pPr>
          </a:lstStyle>
          <a:p>
            <a:fld id="{579045F7-0599-405E-A7CD-20A91EABA5C1}" type="slidenum">
              <a:rPr lang="en-US" smtClean="0"/>
              <a:pPr/>
              <a:t>‹#›</a:t>
            </a:fld>
            <a:endParaRPr lang="en-US"/>
          </a:p>
        </p:txBody>
      </p:sp>
      <p:sp>
        <p:nvSpPr>
          <p:cNvPr id="2" name="Text Placeholder 15">
            <a:extLst>
              <a:ext uri="{FF2B5EF4-FFF2-40B4-BE49-F238E27FC236}">
                <a16:creationId xmlns:a16="http://schemas.microsoft.com/office/drawing/2014/main" id="{80F5985D-E0D9-6E10-0CE4-BF815AEF0D72}"/>
              </a:ext>
            </a:extLst>
          </p:cNvPr>
          <p:cNvSpPr>
            <a:spLocks noGrp="1"/>
          </p:cNvSpPr>
          <p:nvPr>
            <p:ph type="body" idx="13" hasCustomPrompt="1"/>
          </p:nvPr>
        </p:nvSpPr>
        <p:spPr>
          <a:xfrm>
            <a:off x="6500407" y="3181350"/>
            <a:ext cx="2505075" cy="2968625"/>
          </a:xfrm>
        </p:spPr>
        <p:txBody>
          <a:bodyPr>
            <a:normAutofit/>
          </a:bodyPr>
          <a:lstStyle>
            <a:lvl1pPr marL="0" indent="0">
              <a:buNone/>
              <a:defRPr sz="1000">
                <a:solidFill>
                  <a:schemeClr val="bg1"/>
                </a:solidFill>
              </a:defRPr>
            </a:lvl1pPr>
            <a:lvl2pPr marL="45720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a:t>Click to edit side bar text styles level</a:t>
            </a:r>
          </a:p>
        </p:txBody>
      </p:sp>
      <p:grpSp>
        <p:nvGrpSpPr>
          <p:cNvPr id="21" name="Group 20">
            <a:extLst>
              <a:ext uri="{FF2B5EF4-FFF2-40B4-BE49-F238E27FC236}">
                <a16:creationId xmlns:a16="http://schemas.microsoft.com/office/drawing/2014/main" id="{5BF11506-BFC9-7251-BCB0-22BDD8E9C94D}"/>
              </a:ext>
            </a:extLst>
          </p:cNvPr>
          <p:cNvGrpSpPr/>
          <p:nvPr userDrawn="1"/>
        </p:nvGrpSpPr>
        <p:grpSpPr>
          <a:xfrm rot="10800000">
            <a:off x="480592" y="1106855"/>
            <a:ext cx="5532582" cy="137702"/>
            <a:chOff x="-5349321" y="1785994"/>
            <a:chExt cx="7376771" cy="183603"/>
          </a:xfrm>
        </p:grpSpPr>
        <p:cxnSp>
          <p:nvCxnSpPr>
            <p:cNvPr id="22" name="Straight Connector 21">
              <a:extLst>
                <a:ext uri="{FF2B5EF4-FFF2-40B4-BE49-F238E27FC236}">
                  <a16:creationId xmlns:a16="http://schemas.microsoft.com/office/drawing/2014/main" id="{A073AD6B-F97A-E0E8-E160-4552ED4DCCB8}"/>
                </a:ext>
              </a:extLst>
            </p:cNvPr>
            <p:cNvCxnSpPr>
              <a:cxnSpLocks/>
            </p:cNvCxnSpPr>
            <p:nvPr userDrawn="1"/>
          </p:nvCxnSpPr>
          <p:spPr>
            <a:xfrm>
              <a:off x="-5349321" y="1877794"/>
              <a:ext cx="7367687" cy="0"/>
            </a:xfrm>
            <a:prstGeom prst="line">
              <a:avLst/>
            </a:prstGeom>
            <a:ln w="19050">
              <a:solidFill>
                <a:srgbClr val="003664"/>
              </a:solidFill>
            </a:ln>
          </p:spPr>
          <p:style>
            <a:lnRef idx="1">
              <a:schemeClr val="accent1"/>
            </a:lnRef>
            <a:fillRef idx="0">
              <a:schemeClr val="accent1"/>
            </a:fillRef>
            <a:effectRef idx="0">
              <a:schemeClr val="accent1"/>
            </a:effectRef>
            <a:fontRef idx="minor">
              <a:schemeClr val="tx1"/>
            </a:fontRef>
          </p:style>
        </p:cxnSp>
        <p:sp>
          <p:nvSpPr>
            <p:cNvPr id="23" name="Freeform: Shape 27">
              <a:extLst>
                <a:ext uri="{FF2B5EF4-FFF2-40B4-BE49-F238E27FC236}">
                  <a16:creationId xmlns:a16="http://schemas.microsoft.com/office/drawing/2014/main" id="{42170D4B-0242-D444-9451-9D0F591D474E}"/>
                </a:ext>
              </a:extLst>
            </p:cNvPr>
            <p:cNvSpPr/>
            <p:nvPr userDrawn="1"/>
          </p:nvSpPr>
          <p:spPr>
            <a:xfrm>
              <a:off x="1814471" y="1785994"/>
              <a:ext cx="212979" cy="183603"/>
            </a:xfrm>
            <a:custGeom>
              <a:avLst/>
              <a:gdLst>
                <a:gd name="connsiteX0" fmla="*/ 45901 w 212979"/>
                <a:gd name="connsiteY0" fmla="*/ 0 h 183603"/>
                <a:gd name="connsiteX1" fmla="*/ 167078 w 212979"/>
                <a:gd name="connsiteY1" fmla="*/ 0 h 183603"/>
                <a:gd name="connsiteX2" fmla="*/ 212979 w 212979"/>
                <a:gd name="connsiteY2" fmla="*/ 91802 h 183603"/>
                <a:gd name="connsiteX3" fmla="*/ 167078 w 212979"/>
                <a:gd name="connsiteY3" fmla="*/ 183603 h 183603"/>
                <a:gd name="connsiteX4" fmla="*/ 45901 w 212979"/>
                <a:gd name="connsiteY4" fmla="*/ 183603 h 183603"/>
                <a:gd name="connsiteX5" fmla="*/ 0 w 212979"/>
                <a:gd name="connsiteY5" fmla="*/ 91802 h 18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79" h="183603">
                  <a:moveTo>
                    <a:pt x="45901" y="0"/>
                  </a:moveTo>
                  <a:lnTo>
                    <a:pt x="167078" y="0"/>
                  </a:lnTo>
                  <a:lnTo>
                    <a:pt x="212979" y="91802"/>
                  </a:lnTo>
                  <a:lnTo>
                    <a:pt x="167078" y="183603"/>
                  </a:lnTo>
                  <a:lnTo>
                    <a:pt x="45901" y="183603"/>
                  </a:lnTo>
                  <a:lnTo>
                    <a:pt x="0" y="91802"/>
                  </a:lnTo>
                  <a:close/>
                </a:path>
              </a:pathLst>
            </a:custGeom>
            <a:solidFill>
              <a:schemeClr val="bg2"/>
            </a:solidFill>
            <a:ln w="19050">
              <a:solidFill>
                <a:srgbClr val="0036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Segoe UI" panose="020B0502040204020203" pitchFamily="34" charset="0"/>
                <a:cs typeface="Segoe UI" panose="020B0502040204020203" pitchFamily="34" charset="0"/>
              </a:endParaRPr>
            </a:p>
          </p:txBody>
        </p:sp>
      </p:grpSp>
      <p:sp>
        <p:nvSpPr>
          <p:cNvPr id="6" name="Text Placeholder 9">
            <a:extLst>
              <a:ext uri="{FF2B5EF4-FFF2-40B4-BE49-F238E27FC236}">
                <a16:creationId xmlns:a16="http://schemas.microsoft.com/office/drawing/2014/main" id="{A5EE5E1F-EF4C-04AE-C4D5-FFC280202A23}"/>
              </a:ext>
            </a:extLst>
          </p:cNvPr>
          <p:cNvSpPr>
            <a:spLocks noGrp="1"/>
          </p:cNvSpPr>
          <p:nvPr>
            <p:ph type="body" sz="quarter" idx="11"/>
          </p:nvPr>
        </p:nvSpPr>
        <p:spPr>
          <a:xfrm>
            <a:off x="685482" y="665488"/>
            <a:ext cx="5525769" cy="365124"/>
          </a:xfrm>
        </p:spPr>
        <p:txBody>
          <a:bodyPr vert="horz" lIns="0" tIns="0" rIns="0" bIns="0" rtlCol="0" anchor="ctr">
            <a:normAutofit/>
          </a:bodyPr>
          <a:lstStyle>
            <a:lvl1pPr>
              <a:defRPr lang="en-US" sz="1600" b="1" smtClean="0">
                <a:solidFill>
                  <a:srgbClr val="007E82"/>
                </a:solidFill>
                <a:latin typeface="Segoe UI" panose="020B0502040204020203" pitchFamily="34" charset="0"/>
                <a:cs typeface="Segoe UI" panose="020B0502040204020203" pitchFamily="34" charset="0"/>
              </a:defRPr>
            </a:lvl1pPr>
            <a:lvl2pPr marL="457200" indent="0">
              <a:buNone/>
              <a:defRPr lang="en-US" smtClean="0"/>
            </a:lvl2pPr>
            <a:lvl3pPr>
              <a:defRPr lang="en-US" smtClean="0"/>
            </a:lvl3pPr>
            <a:lvl4pPr>
              <a:defRPr lang="en-US" smtClean="0"/>
            </a:lvl4pPr>
            <a:lvl5pPr>
              <a:defRPr lang="en-US"/>
            </a:lvl5pPr>
          </a:lstStyle>
          <a:p>
            <a:pPr lvl="0">
              <a:lnSpc>
                <a:spcPct val="90000"/>
              </a:lnSpc>
              <a:spcBef>
                <a:spcPct val="0"/>
              </a:spcBef>
              <a:buNone/>
            </a:pPr>
            <a:r>
              <a:rPr lang="en-US"/>
              <a:t>Click to edit Master text styles</a:t>
            </a:r>
          </a:p>
        </p:txBody>
      </p:sp>
      <p:sp>
        <p:nvSpPr>
          <p:cNvPr id="17" name="Text Placeholder 16">
            <a:extLst>
              <a:ext uri="{FF2B5EF4-FFF2-40B4-BE49-F238E27FC236}">
                <a16:creationId xmlns:a16="http://schemas.microsoft.com/office/drawing/2014/main" id="{EBCA74A2-7E91-62E1-321A-CA38D8FE3BE0}"/>
              </a:ext>
            </a:extLst>
          </p:cNvPr>
          <p:cNvSpPr>
            <a:spLocks noGrp="1"/>
          </p:cNvSpPr>
          <p:nvPr>
            <p:ph type="body" sz="quarter" idx="12"/>
          </p:nvPr>
        </p:nvSpPr>
        <p:spPr>
          <a:xfrm>
            <a:off x="713379" y="1437051"/>
            <a:ext cx="5530668" cy="47196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6" name="Graphic 15">
            <a:extLst>
              <a:ext uri="{FF2B5EF4-FFF2-40B4-BE49-F238E27FC236}">
                <a16:creationId xmlns:a16="http://schemas.microsoft.com/office/drawing/2014/main" id="{579A782E-DBC0-4D94-ABB0-118D09C48969}"/>
              </a:ext>
            </a:extLst>
          </p:cNvPr>
          <p:cNvGrpSpPr/>
          <p:nvPr userDrawn="1"/>
        </p:nvGrpSpPr>
        <p:grpSpPr>
          <a:xfrm>
            <a:off x="7417313" y="216734"/>
            <a:ext cx="1554480" cy="274320"/>
            <a:chOff x="-1264842" y="3540381"/>
            <a:chExt cx="874556" cy="168029"/>
          </a:xfrm>
          <a:solidFill>
            <a:schemeClr val="bg1"/>
          </a:solidFill>
        </p:grpSpPr>
        <p:sp>
          <p:nvSpPr>
            <p:cNvPr id="18" name="Freeform 7">
              <a:extLst>
                <a:ext uri="{FF2B5EF4-FFF2-40B4-BE49-F238E27FC236}">
                  <a16:creationId xmlns:a16="http://schemas.microsoft.com/office/drawing/2014/main" id="{B4473648-BD8A-4C1E-9706-D0A32A052CD0}"/>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19" name="Freeform 8">
              <a:extLst>
                <a:ext uri="{FF2B5EF4-FFF2-40B4-BE49-F238E27FC236}">
                  <a16:creationId xmlns:a16="http://schemas.microsoft.com/office/drawing/2014/main" id="{2DF0CB21-B56E-4FCD-B3B7-63F136711527}"/>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20" name="Group 19">
            <a:extLst>
              <a:ext uri="{FF2B5EF4-FFF2-40B4-BE49-F238E27FC236}">
                <a16:creationId xmlns:a16="http://schemas.microsoft.com/office/drawing/2014/main" id="{76D48921-9153-4836-913A-A4B06978E716}"/>
              </a:ext>
            </a:extLst>
          </p:cNvPr>
          <p:cNvGrpSpPr/>
          <p:nvPr userDrawn="1"/>
        </p:nvGrpSpPr>
        <p:grpSpPr>
          <a:xfrm>
            <a:off x="502610" y="6408675"/>
            <a:ext cx="218980" cy="260474"/>
            <a:chOff x="457200" y="7418670"/>
            <a:chExt cx="218980" cy="260474"/>
          </a:xfrm>
          <a:noFill/>
        </p:grpSpPr>
        <p:sp>
          <p:nvSpPr>
            <p:cNvPr id="24" name="bk object 20">
              <a:extLst>
                <a:ext uri="{FF2B5EF4-FFF2-40B4-BE49-F238E27FC236}">
                  <a16:creationId xmlns:a16="http://schemas.microsoft.com/office/drawing/2014/main" id="{81957584-F720-4F8B-92E9-9FD850B523EF}"/>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tx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25" name="Graphic 24">
              <a:hlinkClick r:id="rId2" action="ppaction://hlinksldjump"/>
              <a:extLst>
                <a:ext uri="{FF2B5EF4-FFF2-40B4-BE49-F238E27FC236}">
                  <a16:creationId xmlns:a16="http://schemas.microsoft.com/office/drawing/2014/main" id="{438FF721-56E3-4DC4-946C-E04690607382}"/>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376704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BFC677-024C-1B42-8FA1-5EC002D6C4F6}"/>
              </a:ext>
            </a:extLst>
          </p:cNvPr>
          <p:cNvSpPr/>
          <p:nvPr userDrawn="1"/>
        </p:nvSpPr>
        <p:spPr>
          <a:xfrm>
            <a:off x="0" y="0"/>
            <a:ext cx="9144000" cy="39704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1350">
                <a:solidFill>
                  <a:schemeClr val="tx2"/>
                </a:solidFill>
                <a:latin typeface="Segoe UI" panose="020B0502040204020203" pitchFamily="34" charset="0"/>
                <a:cs typeface="Segoe UI" panose="020B0502040204020203" pitchFamily="34" charset="0"/>
              </a:rPr>
              <a:t>V</a:t>
            </a:r>
          </a:p>
        </p:txBody>
      </p:sp>
      <p:sp>
        <p:nvSpPr>
          <p:cNvPr id="21" name="Slide Number Placeholder 2">
            <a:extLst>
              <a:ext uri="{FF2B5EF4-FFF2-40B4-BE49-F238E27FC236}">
                <a16:creationId xmlns:a16="http://schemas.microsoft.com/office/drawing/2014/main" id="{61D763FD-B626-12FB-5EC2-19A1D5EF0C00}"/>
              </a:ext>
            </a:extLst>
          </p:cNvPr>
          <p:cNvSpPr>
            <a:spLocks noGrp="1"/>
          </p:cNvSpPr>
          <p:nvPr>
            <p:ph type="sldNum" sz="quarter" idx="11"/>
          </p:nvPr>
        </p:nvSpPr>
        <p:spPr>
          <a:xfrm>
            <a:off x="6477000" y="6356351"/>
            <a:ext cx="2057400" cy="365125"/>
          </a:xfrm>
        </p:spPr>
        <p:txBody>
          <a:bodyPr/>
          <a:lstStyle>
            <a:lvl1pPr>
              <a:defRPr>
                <a:latin typeface="Segoe UI" panose="020B0502040204020203" pitchFamily="34" charset="0"/>
                <a:cs typeface="Segoe UI" panose="020B0502040204020203" pitchFamily="34" charset="0"/>
              </a:defRPr>
            </a:lvl1pPr>
          </a:lstStyle>
          <a:p>
            <a:fld id="{579045F7-0599-405E-A7CD-20A91EABA5C1}" type="slidenum">
              <a:rPr lang="en-US" smtClean="0"/>
              <a:pPr/>
              <a:t>‹#›</a:t>
            </a:fld>
            <a:endParaRPr lang="en-US"/>
          </a:p>
        </p:txBody>
      </p:sp>
      <p:sp>
        <p:nvSpPr>
          <p:cNvPr id="10" name="Title 1">
            <a:extLst>
              <a:ext uri="{FF2B5EF4-FFF2-40B4-BE49-F238E27FC236}">
                <a16:creationId xmlns:a16="http://schemas.microsoft.com/office/drawing/2014/main" id="{F6AB5BAE-0886-5993-6C83-0244974A8A30}"/>
              </a:ext>
            </a:extLst>
          </p:cNvPr>
          <p:cNvSpPr>
            <a:spLocks noGrp="1"/>
          </p:cNvSpPr>
          <p:nvPr>
            <p:ph type="title" hasCustomPrompt="1"/>
          </p:nvPr>
        </p:nvSpPr>
        <p:spPr>
          <a:xfrm>
            <a:off x="609600" y="245890"/>
            <a:ext cx="6273521" cy="261640"/>
          </a:xfrm>
        </p:spPr>
        <p:txBody>
          <a:bodyPr>
            <a:noAutofit/>
          </a:bodyPr>
          <a:lstStyle>
            <a:lvl1pPr>
              <a:defRPr sz="2000">
                <a:solidFill>
                  <a:schemeClr val="bg1"/>
                </a:solidFill>
                <a:latin typeface="Segoe UI" panose="020B0502040204020203" pitchFamily="34" charset="0"/>
                <a:cs typeface="Segoe UI" panose="020B0502040204020203" pitchFamily="34" charset="0"/>
              </a:defRPr>
            </a:lvl1pPr>
          </a:lstStyle>
          <a:p>
            <a:r>
              <a:rPr lang="en-US"/>
              <a:t>Click to edit Running Head Master style</a:t>
            </a:r>
          </a:p>
        </p:txBody>
      </p:sp>
      <p:sp>
        <p:nvSpPr>
          <p:cNvPr id="11" name="Text Placeholder 2">
            <a:extLst>
              <a:ext uri="{FF2B5EF4-FFF2-40B4-BE49-F238E27FC236}">
                <a16:creationId xmlns:a16="http://schemas.microsoft.com/office/drawing/2014/main" id="{61084787-EB0B-9296-1891-7B9AE7B40D42}"/>
              </a:ext>
            </a:extLst>
          </p:cNvPr>
          <p:cNvSpPr>
            <a:spLocks noGrp="1"/>
          </p:cNvSpPr>
          <p:nvPr>
            <p:ph idx="1"/>
          </p:nvPr>
        </p:nvSpPr>
        <p:spPr>
          <a:xfrm>
            <a:off x="609601" y="1206469"/>
            <a:ext cx="7924800" cy="2329773"/>
          </a:xfrm>
          <a:prstGeom prst="rect">
            <a:avLst/>
          </a:prstGeom>
        </p:spPr>
        <p:txBody>
          <a:bodyPr vert="horz" lIns="0" tIns="0" rIns="0" bIns="0" rtlCol="0">
            <a:normAutofit/>
          </a:bodyPr>
          <a:lstStyle>
            <a:lvl1pPr marL="0" indent="0">
              <a:buNone/>
              <a:defRPr sz="1200">
                <a:solidFill>
                  <a:schemeClr val="bg1"/>
                </a:solidFill>
                <a:latin typeface="Segoe UI" panose="020B0502040204020203" pitchFamily="34" charset="0"/>
                <a:cs typeface="Segoe UI" panose="020B0502040204020203" pitchFamily="34" charset="0"/>
              </a:defRPr>
            </a:lvl1pPr>
            <a:lvl2pPr>
              <a:defRPr sz="1200">
                <a:solidFill>
                  <a:schemeClr val="bg1"/>
                </a:solidFill>
                <a:latin typeface="Segoe UI" panose="020B0502040204020203" pitchFamily="34" charset="0"/>
                <a:cs typeface="Segoe UI" panose="020B0502040204020203" pitchFamily="34" charset="0"/>
              </a:defRPr>
            </a:lvl2pPr>
            <a:lvl3pPr marL="1005840" indent="-228600">
              <a:buFont typeface="Courier New" panose="02070309020205020404" pitchFamily="49" charset="0"/>
              <a:buChar char="o"/>
              <a:defRPr sz="1200">
                <a:solidFill>
                  <a:schemeClr val="bg1"/>
                </a:solidFill>
                <a:latin typeface="Segoe UI" panose="020B0502040204020203" pitchFamily="34" charset="0"/>
                <a:cs typeface="Segoe UI" panose="020B0502040204020203" pitchFamily="34" charset="0"/>
              </a:defRPr>
            </a:lvl3pPr>
            <a:lvl4pPr marL="1371600" indent="-228600">
              <a:buFont typeface="Wingdings" panose="05000000000000000000" pitchFamily="2" charset="2"/>
              <a:buChar char="§"/>
              <a:defRPr sz="1200">
                <a:solidFill>
                  <a:schemeClr val="bg1"/>
                </a:solidFill>
                <a:latin typeface="Segoe UI" panose="020B0502040204020203" pitchFamily="34" charset="0"/>
                <a:cs typeface="Segoe UI" panose="020B0502040204020203" pitchFamily="34" charset="0"/>
              </a:defRPr>
            </a:lvl4pPr>
            <a:lvl5pPr>
              <a:defRPr sz="1200">
                <a:solidFill>
                  <a:schemeClr val="bg1"/>
                </a:solidFill>
                <a:latin typeface="Segoe UI" panose="020B0502040204020203" pitchFamily="34" charset="0"/>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9">
            <a:extLst>
              <a:ext uri="{FF2B5EF4-FFF2-40B4-BE49-F238E27FC236}">
                <a16:creationId xmlns:a16="http://schemas.microsoft.com/office/drawing/2014/main" id="{72CC8F98-1995-0CA2-0BA0-292C6CF5F07B}"/>
              </a:ext>
            </a:extLst>
          </p:cNvPr>
          <p:cNvSpPr>
            <a:spLocks noGrp="1"/>
          </p:cNvSpPr>
          <p:nvPr>
            <p:ph type="body" sz="quarter" idx="12"/>
          </p:nvPr>
        </p:nvSpPr>
        <p:spPr>
          <a:xfrm>
            <a:off x="609601" y="665487"/>
            <a:ext cx="7924799" cy="383025"/>
          </a:xfrm>
        </p:spPr>
        <p:txBody>
          <a:bodyPr vert="horz" lIns="0" tIns="0" rIns="0" bIns="0" rtlCol="0" anchor="ctr">
            <a:normAutofit/>
          </a:bodyPr>
          <a:lstStyle>
            <a:lvl1pPr>
              <a:defRPr lang="en-US" sz="1600" b="1" smtClean="0">
                <a:solidFill>
                  <a:schemeClr val="tx1">
                    <a:lumMod val="20000"/>
                    <a:lumOff val="80000"/>
                  </a:schemeClr>
                </a:solidFill>
                <a:latin typeface="Segoe UI" panose="020B0502040204020203" pitchFamily="34" charset="0"/>
                <a:cs typeface="Segoe UI" panose="020B0502040204020203" pitchFamily="34" charset="0"/>
              </a:defRPr>
            </a:lvl1pPr>
            <a:lvl2pPr marL="457200" indent="0">
              <a:buNone/>
              <a:defRPr lang="en-US" smtClean="0"/>
            </a:lvl2pPr>
            <a:lvl3pPr>
              <a:defRPr lang="en-US" smtClean="0"/>
            </a:lvl3pPr>
            <a:lvl4pPr>
              <a:defRPr lang="en-US" smtClean="0"/>
            </a:lvl4pPr>
            <a:lvl5pPr>
              <a:defRPr lang="en-US"/>
            </a:lvl5pPr>
          </a:lstStyle>
          <a:p>
            <a:pPr lvl="0">
              <a:lnSpc>
                <a:spcPct val="90000"/>
              </a:lnSpc>
              <a:spcBef>
                <a:spcPct val="0"/>
              </a:spcBef>
              <a:buNone/>
            </a:pPr>
            <a:r>
              <a:rPr lang="en-US"/>
              <a:t>Click to edit Master text styles</a:t>
            </a:r>
          </a:p>
        </p:txBody>
      </p:sp>
      <p:grpSp>
        <p:nvGrpSpPr>
          <p:cNvPr id="27" name="Graphic 15">
            <a:extLst>
              <a:ext uri="{FF2B5EF4-FFF2-40B4-BE49-F238E27FC236}">
                <a16:creationId xmlns:a16="http://schemas.microsoft.com/office/drawing/2014/main" id="{4323EDF2-4579-4125-9299-1FCE1423FB86}"/>
              </a:ext>
            </a:extLst>
          </p:cNvPr>
          <p:cNvGrpSpPr/>
          <p:nvPr userDrawn="1"/>
        </p:nvGrpSpPr>
        <p:grpSpPr>
          <a:xfrm>
            <a:off x="7417313" y="216734"/>
            <a:ext cx="1554480" cy="274320"/>
            <a:chOff x="-1264842" y="3540381"/>
            <a:chExt cx="874556" cy="168029"/>
          </a:xfrm>
          <a:solidFill>
            <a:schemeClr val="bg1"/>
          </a:solidFill>
        </p:grpSpPr>
        <p:sp>
          <p:nvSpPr>
            <p:cNvPr id="28" name="Freeform 7">
              <a:extLst>
                <a:ext uri="{FF2B5EF4-FFF2-40B4-BE49-F238E27FC236}">
                  <a16:creationId xmlns:a16="http://schemas.microsoft.com/office/drawing/2014/main" id="{B758CE60-128C-4960-A26E-5FE44CF85D08}"/>
                </a:ext>
              </a:extLst>
            </p:cNvPr>
            <p:cNvSpPr/>
            <p:nvPr/>
          </p:nvSpPr>
          <p:spPr>
            <a:xfrm>
              <a:off x="-717541" y="3667278"/>
              <a:ext cx="322530" cy="41131"/>
            </a:xfrm>
            <a:custGeom>
              <a:avLst/>
              <a:gdLst>
                <a:gd name="connsiteX0" fmla="*/ 286522 w 322530"/>
                <a:gd name="connsiteY0" fmla="*/ 40562 h 41131"/>
                <a:gd name="connsiteX1" fmla="*/ 291410 w 322530"/>
                <a:gd name="connsiteY1" fmla="*/ 40562 h 41131"/>
                <a:gd name="connsiteX2" fmla="*/ 292388 w 322530"/>
                <a:gd name="connsiteY2" fmla="*/ 40154 h 41131"/>
                <a:gd name="connsiteX3" fmla="*/ 292795 w 322530"/>
                <a:gd name="connsiteY3" fmla="*/ 39177 h 41131"/>
                <a:gd name="connsiteX4" fmla="*/ 292795 w 322530"/>
                <a:gd name="connsiteY4" fmla="*/ 14661 h 41131"/>
                <a:gd name="connsiteX5" fmla="*/ 300698 w 322530"/>
                <a:gd name="connsiteY5" fmla="*/ 29729 h 41131"/>
                <a:gd name="connsiteX6" fmla="*/ 302653 w 322530"/>
                <a:gd name="connsiteY6" fmla="*/ 30951 h 41131"/>
                <a:gd name="connsiteX7" fmla="*/ 305015 w 322530"/>
                <a:gd name="connsiteY7" fmla="*/ 30951 h 41131"/>
                <a:gd name="connsiteX8" fmla="*/ 306889 w 322530"/>
                <a:gd name="connsiteY8" fmla="*/ 29729 h 41131"/>
                <a:gd name="connsiteX9" fmla="*/ 314791 w 322530"/>
                <a:gd name="connsiteY9" fmla="*/ 14661 h 41131"/>
                <a:gd name="connsiteX10" fmla="*/ 314791 w 322530"/>
                <a:gd name="connsiteY10" fmla="*/ 39177 h 41131"/>
                <a:gd name="connsiteX11" fmla="*/ 315199 w 322530"/>
                <a:gd name="connsiteY11" fmla="*/ 40154 h 41131"/>
                <a:gd name="connsiteX12" fmla="*/ 316177 w 322530"/>
                <a:gd name="connsiteY12" fmla="*/ 40562 h 41131"/>
                <a:gd name="connsiteX13" fmla="*/ 321065 w 322530"/>
                <a:gd name="connsiteY13" fmla="*/ 40562 h 41131"/>
                <a:gd name="connsiteX14" fmla="*/ 322124 w 322530"/>
                <a:gd name="connsiteY14" fmla="*/ 40154 h 41131"/>
                <a:gd name="connsiteX15" fmla="*/ 322531 w 322530"/>
                <a:gd name="connsiteY15" fmla="*/ 39177 h 41131"/>
                <a:gd name="connsiteX16" fmla="*/ 322531 w 322530"/>
                <a:gd name="connsiteY16" fmla="*/ 2036 h 41131"/>
                <a:gd name="connsiteX17" fmla="*/ 322124 w 322530"/>
                <a:gd name="connsiteY17" fmla="*/ 977 h 41131"/>
                <a:gd name="connsiteX18" fmla="*/ 321065 w 322530"/>
                <a:gd name="connsiteY18" fmla="*/ 570 h 41131"/>
                <a:gd name="connsiteX19" fmla="*/ 316502 w 322530"/>
                <a:gd name="connsiteY19" fmla="*/ 570 h 41131"/>
                <a:gd name="connsiteX20" fmla="*/ 314791 w 322530"/>
                <a:gd name="connsiteY20" fmla="*/ 1629 h 41131"/>
                <a:gd name="connsiteX21" fmla="*/ 303794 w 322530"/>
                <a:gd name="connsiteY21" fmla="*/ 22073 h 41131"/>
                <a:gd name="connsiteX22" fmla="*/ 292795 w 322530"/>
                <a:gd name="connsiteY22" fmla="*/ 1629 h 41131"/>
                <a:gd name="connsiteX23" fmla="*/ 291085 w 322530"/>
                <a:gd name="connsiteY23" fmla="*/ 570 h 41131"/>
                <a:gd name="connsiteX24" fmla="*/ 286441 w 322530"/>
                <a:gd name="connsiteY24" fmla="*/ 570 h 41131"/>
                <a:gd name="connsiteX25" fmla="*/ 285463 w 322530"/>
                <a:gd name="connsiteY25" fmla="*/ 977 h 41131"/>
                <a:gd name="connsiteX26" fmla="*/ 285056 w 322530"/>
                <a:gd name="connsiteY26" fmla="*/ 2036 h 41131"/>
                <a:gd name="connsiteX27" fmla="*/ 285056 w 322530"/>
                <a:gd name="connsiteY27" fmla="*/ 39177 h 41131"/>
                <a:gd name="connsiteX28" fmla="*/ 285463 w 322530"/>
                <a:gd name="connsiteY28" fmla="*/ 40154 h 41131"/>
                <a:gd name="connsiteX29" fmla="*/ 286522 w 322530"/>
                <a:gd name="connsiteY29" fmla="*/ 40562 h 41131"/>
                <a:gd name="connsiteX30" fmla="*/ 252306 w 322530"/>
                <a:gd name="connsiteY30" fmla="*/ 8389 h 41131"/>
                <a:gd name="connsiteX31" fmla="*/ 258742 w 322530"/>
                <a:gd name="connsiteY31" fmla="*/ 25982 h 41131"/>
                <a:gd name="connsiteX32" fmla="*/ 245870 w 322530"/>
                <a:gd name="connsiteY32" fmla="*/ 25982 h 41131"/>
                <a:gd name="connsiteX33" fmla="*/ 252306 w 322530"/>
                <a:gd name="connsiteY33" fmla="*/ 8389 h 41131"/>
                <a:gd name="connsiteX34" fmla="*/ 234546 w 322530"/>
                <a:gd name="connsiteY34" fmla="*/ 40562 h 41131"/>
                <a:gd name="connsiteX35" fmla="*/ 239597 w 322530"/>
                <a:gd name="connsiteY35" fmla="*/ 40562 h 41131"/>
                <a:gd name="connsiteX36" fmla="*/ 241226 w 322530"/>
                <a:gd name="connsiteY36" fmla="*/ 39503 h 41131"/>
                <a:gd name="connsiteX37" fmla="*/ 243833 w 322530"/>
                <a:gd name="connsiteY37" fmla="*/ 32580 h 41131"/>
                <a:gd name="connsiteX38" fmla="*/ 260697 w 322530"/>
                <a:gd name="connsiteY38" fmla="*/ 32580 h 41131"/>
                <a:gd name="connsiteX39" fmla="*/ 263304 w 322530"/>
                <a:gd name="connsiteY39" fmla="*/ 39503 h 41131"/>
                <a:gd name="connsiteX40" fmla="*/ 264933 w 322530"/>
                <a:gd name="connsiteY40" fmla="*/ 40562 h 41131"/>
                <a:gd name="connsiteX41" fmla="*/ 269984 w 322530"/>
                <a:gd name="connsiteY41" fmla="*/ 40562 h 41131"/>
                <a:gd name="connsiteX42" fmla="*/ 270799 w 322530"/>
                <a:gd name="connsiteY42" fmla="*/ 40236 h 41131"/>
                <a:gd name="connsiteX43" fmla="*/ 271206 w 322530"/>
                <a:gd name="connsiteY43" fmla="*/ 39421 h 41131"/>
                <a:gd name="connsiteX44" fmla="*/ 271125 w 322530"/>
                <a:gd name="connsiteY44" fmla="*/ 38933 h 41131"/>
                <a:gd name="connsiteX45" fmla="*/ 257438 w 322530"/>
                <a:gd name="connsiteY45" fmla="*/ 2118 h 41131"/>
                <a:gd name="connsiteX46" fmla="*/ 255402 w 322530"/>
                <a:gd name="connsiteY46" fmla="*/ 652 h 41131"/>
                <a:gd name="connsiteX47" fmla="*/ 249128 w 322530"/>
                <a:gd name="connsiteY47" fmla="*/ 652 h 41131"/>
                <a:gd name="connsiteX48" fmla="*/ 247092 w 322530"/>
                <a:gd name="connsiteY48" fmla="*/ 2118 h 41131"/>
                <a:gd name="connsiteX49" fmla="*/ 233405 w 322530"/>
                <a:gd name="connsiteY49" fmla="*/ 38933 h 41131"/>
                <a:gd name="connsiteX50" fmla="*/ 233324 w 322530"/>
                <a:gd name="connsiteY50" fmla="*/ 39421 h 41131"/>
                <a:gd name="connsiteX51" fmla="*/ 233650 w 322530"/>
                <a:gd name="connsiteY51" fmla="*/ 40236 h 41131"/>
                <a:gd name="connsiteX52" fmla="*/ 234546 w 322530"/>
                <a:gd name="connsiteY52" fmla="*/ 40562 h 41131"/>
                <a:gd name="connsiteX53" fmla="*/ 197967 w 322530"/>
                <a:gd name="connsiteY53" fmla="*/ 18978 h 41131"/>
                <a:gd name="connsiteX54" fmla="*/ 197967 w 322530"/>
                <a:gd name="connsiteY54" fmla="*/ 7005 h 41131"/>
                <a:gd name="connsiteX55" fmla="*/ 205869 w 322530"/>
                <a:gd name="connsiteY55" fmla="*/ 7005 h 41131"/>
                <a:gd name="connsiteX56" fmla="*/ 211002 w 322530"/>
                <a:gd name="connsiteY56" fmla="*/ 8552 h 41131"/>
                <a:gd name="connsiteX57" fmla="*/ 212712 w 322530"/>
                <a:gd name="connsiteY57" fmla="*/ 13032 h 41131"/>
                <a:gd name="connsiteX58" fmla="*/ 211002 w 322530"/>
                <a:gd name="connsiteY58" fmla="*/ 17430 h 41131"/>
                <a:gd name="connsiteX59" fmla="*/ 205869 w 322530"/>
                <a:gd name="connsiteY59" fmla="*/ 18978 h 41131"/>
                <a:gd name="connsiteX60" fmla="*/ 197967 w 322530"/>
                <a:gd name="connsiteY60" fmla="*/ 18978 h 41131"/>
                <a:gd name="connsiteX61" fmla="*/ 191286 w 322530"/>
                <a:gd name="connsiteY61" fmla="*/ 40562 h 41131"/>
                <a:gd name="connsiteX62" fmla="*/ 196582 w 322530"/>
                <a:gd name="connsiteY62" fmla="*/ 40562 h 41131"/>
                <a:gd name="connsiteX63" fmla="*/ 197641 w 322530"/>
                <a:gd name="connsiteY63" fmla="*/ 40154 h 41131"/>
                <a:gd name="connsiteX64" fmla="*/ 198048 w 322530"/>
                <a:gd name="connsiteY64" fmla="*/ 39177 h 41131"/>
                <a:gd name="connsiteX65" fmla="*/ 198048 w 322530"/>
                <a:gd name="connsiteY65" fmla="*/ 25494 h 41131"/>
                <a:gd name="connsiteX66" fmla="*/ 205869 w 322530"/>
                <a:gd name="connsiteY66" fmla="*/ 25494 h 41131"/>
                <a:gd name="connsiteX67" fmla="*/ 213201 w 322530"/>
                <a:gd name="connsiteY67" fmla="*/ 39014 h 41131"/>
                <a:gd name="connsiteX68" fmla="*/ 214097 w 322530"/>
                <a:gd name="connsiteY68" fmla="*/ 40154 h 41131"/>
                <a:gd name="connsiteX69" fmla="*/ 215564 w 322530"/>
                <a:gd name="connsiteY69" fmla="*/ 40562 h 41131"/>
                <a:gd name="connsiteX70" fmla="*/ 220859 w 322530"/>
                <a:gd name="connsiteY70" fmla="*/ 40562 h 41131"/>
                <a:gd name="connsiteX71" fmla="*/ 221674 w 322530"/>
                <a:gd name="connsiteY71" fmla="*/ 40236 h 41131"/>
                <a:gd name="connsiteX72" fmla="*/ 222081 w 322530"/>
                <a:gd name="connsiteY72" fmla="*/ 39421 h 41131"/>
                <a:gd name="connsiteX73" fmla="*/ 221918 w 322530"/>
                <a:gd name="connsiteY73" fmla="*/ 38770 h 41131"/>
                <a:gd name="connsiteX74" fmla="*/ 213609 w 322530"/>
                <a:gd name="connsiteY74" fmla="*/ 24190 h 41131"/>
                <a:gd name="connsiteX75" fmla="*/ 219230 w 322530"/>
                <a:gd name="connsiteY75" fmla="*/ 20118 h 41131"/>
                <a:gd name="connsiteX76" fmla="*/ 221267 w 322530"/>
                <a:gd name="connsiteY76" fmla="*/ 13113 h 41131"/>
                <a:gd name="connsiteX77" fmla="*/ 217274 w 322530"/>
                <a:gd name="connsiteY77" fmla="*/ 3828 h 41131"/>
                <a:gd name="connsiteX78" fmla="*/ 206277 w 322530"/>
                <a:gd name="connsiteY78" fmla="*/ 570 h 41131"/>
                <a:gd name="connsiteX79" fmla="*/ 191531 w 322530"/>
                <a:gd name="connsiteY79" fmla="*/ 570 h 41131"/>
                <a:gd name="connsiteX80" fmla="*/ 190553 w 322530"/>
                <a:gd name="connsiteY80" fmla="*/ 977 h 41131"/>
                <a:gd name="connsiteX81" fmla="*/ 190146 w 322530"/>
                <a:gd name="connsiteY81" fmla="*/ 2036 h 41131"/>
                <a:gd name="connsiteX82" fmla="*/ 190146 w 322530"/>
                <a:gd name="connsiteY82" fmla="*/ 39177 h 41131"/>
                <a:gd name="connsiteX83" fmla="*/ 190553 w 322530"/>
                <a:gd name="connsiteY83" fmla="*/ 40154 h 41131"/>
                <a:gd name="connsiteX84" fmla="*/ 191286 w 322530"/>
                <a:gd name="connsiteY84" fmla="*/ 40562 h 41131"/>
                <a:gd name="connsiteX85" fmla="*/ 156988 w 322530"/>
                <a:gd name="connsiteY85" fmla="*/ 41132 h 41131"/>
                <a:gd name="connsiteX86" fmla="*/ 166031 w 322530"/>
                <a:gd name="connsiteY86" fmla="*/ 39258 h 41131"/>
                <a:gd name="connsiteX87" fmla="*/ 172060 w 322530"/>
                <a:gd name="connsiteY87" fmla="*/ 33883 h 41131"/>
                <a:gd name="connsiteX88" fmla="*/ 174178 w 322530"/>
                <a:gd name="connsiteY88" fmla="*/ 25656 h 41131"/>
                <a:gd name="connsiteX89" fmla="*/ 174178 w 322530"/>
                <a:gd name="connsiteY89" fmla="*/ 19629 h 41131"/>
                <a:gd name="connsiteX90" fmla="*/ 173771 w 322530"/>
                <a:gd name="connsiteY90" fmla="*/ 18652 h 41131"/>
                <a:gd name="connsiteX91" fmla="*/ 172712 w 322530"/>
                <a:gd name="connsiteY91" fmla="*/ 18245 h 41131"/>
                <a:gd name="connsiteX92" fmla="*/ 159025 w 322530"/>
                <a:gd name="connsiteY92" fmla="*/ 18245 h 41131"/>
                <a:gd name="connsiteX93" fmla="*/ 158047 w 322530"/>
                <a:gd name="connsiteY93" fmla="*/ 18652 h 41131"/>
                <a:gd name="connsiteX94" fmla="*/ 157640 w 322530"/>
                <a:gd name="connsiteY94" fmla="*/ 19629 h 41131"/>
                <a:gd name="connsiteX95" fmla="*/ 157640 w 322530"/>
                <a:gd name="connsiteY95" fmla="*/ 22806 h 41131"/>
                <a:gd name="connsiteX96" fmla="*/ 158047 w 322530"/>
                <a:gd name="connsiteY96" fmla="*/ 23783 h 41131"/>
                <a:gd name="connsiteX97" fmla="*/ 159025 w 322530"/>
                <a:gd name="connsiteY97" fmla="*/ 24190 h 41131"/>
                <a:gd name="connsiteX98" fmla="*/ 166031 w 322530"/>
                <a:gd name="connsiteY98" fmla="*/ 24190 h 41131"/>
                <a:gd name="connsiteX99" fmla="*/ 166031 w 322530"/>
                <a:gd name="connsiteY99" fmla="*/ 25982 h 41131"/>
                <a:gd name="connsiteX100" fmla="*/ 163587 w 322530"/>
                <a:gd name="connsiteY100" fmla="*/ 32498 h 41131"/>
                <a:gd name="connsiteX101" fmla="*/ 157070 w 322530"/>
                <a:gd name="connsiteY101" fmla="*/ 34697 h 41131"/>
                <a:gd name="connsiteX102" fmla="*/ 150797 w 322530"/>
                <a:gd name="connsiteY102" fmla="*/ 32498 h 41131"/>
                <a:gd name="connsiteX103" fmla="*/ 148434 w 322530"/>
                <a:gd name="connsiteY103" fmla="*/ 25656 h 41131"/>
                <a:gd name="connsiteX104" fmla="*/ 148353 w 322530"/>
                <a:gd name="connsiteY104" fmla="*/ 20607 h 41131"/>
                <a:gd name="connsiteX105" fmla="*/ 148434 w 322530"/>
                <a:gd name="connsiteY105" fmla="*/ 15557 h 41131"/>
                <a:gd name="connsiteX106" fmla="*/ 150797 w 322530"/>
                <a:gd name="connsiteY106" fmla="*/ 8878 h 41131"/>
                <a:gd name="connsiteX107" fmla="*/ 157070 w 322530"/>
                <a:gd name="connsiteY107" fmla="*/ 6760 h 41131"/>
                <a:gd name="connsiteX108" fmla="*/ 162528 w 322530"/>
                <a:gd name="connsiteY108" fmla="*/ 8226 h 41131"/>
                <a:gd name="connsiteX109" fmla="*/ 165298 w 322530"/>
                <a:gd name="connsiteY109" fmla="*/ 11810 h 41131"/>
                <a:gd name="connsiteX110" fmla="*/ 165787 w 322530"/>
                <a:gd name="connsiteY110" fmla="*/ 12543 h 41131"/>
                <a:gd name="connsiteX111" fmla="*/ 166602 w 322530"/>
                <a:gd name="connsiteY111" fmla="*/ 12788 h 41131"/>
                <a:gd name="connsiteX112" fmla="*/ 172630 w 322530"/>
                <a:gd name="connsiteY112" fmla="*/ 12788 h 41131"/>
                <a:gd name="connsiteX113" fmla="*/ 173526 w 322530"/>
                <a:gd name="connsiteY113" fmla="*/ 12462 h 41131"/>
                <a:gd name="connsiteX114" fmla="*/ 173852 w 322530"/>
                <a:gd name="connsiteY114" fmla="*/ 11647 h 41131"/>
                <a:gd name="connsiteX115" fmla="*/ 171816 w 322530"/>
                <a:gd name="connsiteY115" fmla="*/ 6435 h 41131"/>
                <a:gd name="connsiteX116" fmla="*/ 166113 w 322530"/>
                <a:gd name="connsiteY116" fmla="*/ 1955 h 41131"/>
                <a:gd name="connsiteX117" fmla="*/ 157070 w 322530"/>
                <a:gd name="connsiteY117" fmla="*/ 163 h 41131"/>
                <a:gd name="connsiteX118" fmla="*/ 144850 w 322530"/>
                <a:gd name="connsiteY118" fmla="*/ 4154 h 41131"/>
                <a:gd name="connsiteX119" fmla="*/ 140206 w 322530"/>
                <a:gd name="connsiteY119" fmla="*/ 15231 h 41131"/>
                <a:gd name="connsiteX120" fmla="*/ 140124 w 322530"/>
                <a:gd name="connsiteY120" fmla="*/ 20525 h 41131"/>
                <a:gd name="connsiteX121" fmla="*/ 140206 w 322530"/>
                <a:gd name="connsiteY121" fmla="*/ 25819 h 41131"/>
                <a:gd name="connsiteX122" fmla="*/ 144850 w 322530"/>
                <a:gd name="connsiteY122" fmla="*/ 37141 h 41131"/>
                <a:gd name="connsiteX123" fmla="*/ 156988 w 322530"/>
                <a:gd name="connsiteY123" fmla="*/ 41132 h 41131"/>
                <a:gd name="connsiteX124" fmla="*/ 108515 w 322530"/>
                <a:gd name="connsiteY124" fmla="*/ 34535 h 41131"/>
                <a:gd name="connsiteX125" fmla="*/ 102405 w 322530"/>
                <a:gd name="connsiteY125" fmla="*/ 32254 h 41131"/>
                <a:gd name="connsiteX126" fmla="*/ 100042 w 322530"/>
                <a:gd name="connsiteY126" fmla="*/ 25249 h 41131"/>
                <a:gd name="connsiteX127" fmla="*/ 99961 w 322530"/>
                <a:gd name="connsiteY127" fmla="*/ 20607 h 41131"/>
                <a:gd name="connsiteX128" fmla="*/ 100042 w 322530"/>
                <a:gd name="connsiteY128" fmla="*/ 15964 h 41131"/>
                <a:gd name="connsiteX129" fmla="*/ 102405 w 322530"/>
                <a:gd name="connsiteY129" fmla="*/ 8959 h 41131"/>
                <a:gd name="connsiteX130" fmla="*/ 108434 w 322530"/>
                <a:gd name="connsiteY130" fmla="*/ 6679 h 41131"/>
                <a:gd name="connsiteX131" fmla="*/ 114462 w 322530"/>
                <a:gd name="connsiteY131" fmla="*/ 8959 h 41131"/>
                <a:gd name="connsiteX132" fmla="*/ 116906 w 322530"/>
                <a:gd name="connsiteY132" fmla="*/ 15964 h 41131"/>
                <a:gd name="connsiteX133" fmla="*/ 116988 w 322530"/>
                <a:gd name="connsiteY133" fmla="*/ 20607 h 41131"/>
                <a:gd name="connsiteX134" fmla="*/ 116906 w 322530"/>
                <a:gd name="connsiteY134" fmla="*/ 25249 h 41131"/>
                <a:gd name="connsiteX135" fmla="*/ 114544 w 322530"/>
                <a:gd name="connsiteY135" fmla="*/ 32254 h 41131"/>
                <a:gd name="connsiteX136" fmla="*/ 108515 w 322530"/>
                <a:gd name="connsiteY136" fmla="*/ 34535 h 41131"/>
                <a:gd name="connsiteX137" fmla="*/ 108515 w 322530"/>
                <a:gd name="connsiteY137" fmla="*/ 41132 h 41131"/>
                <a:gd name="connsiteX138" fmla="*/ 120654 w 322530"/>
                <a:gd name="connsiteY138" fmla="*/ 37222 h 41131"/>
                <a:gd name="connsiteX139" fmla="*/ 125216 w 322530"/>
                <a:gd name="connsiteY139" fmla="*/ 25494 h 41131"/>
                <a:gd name="connsiteX140" fmla="*/ 125298 w 322530"/>
                <a:gd name="connsiteY140" fmla="*/ 20607 h 41131"/>
                <a:gd name="connsiteX141" fmla="*/ 125216 w 322530"/>
                <a:gd name="connsiteY141" fmla="*/ 15720 h 41131"/>
                <a:gd name="connsiteX142" fmla="*/ 120491 w 322530"/>
                <a:gd name="connsiteY142" fmla="*/ 4072 h 41131"/>
                <a:gd name="connsiteX143" fmla="*/ 108515 w 322530"/>
                <a:gd name="connsiteY143" fmla="*/ 0 h 41131"/>
                <a:gd name="connsiteX144" fmla="*/ 96458 w 322530"/>
                <a:gd name="connsiteY144" fmla="*/ 4072 h 41131"/>
                <a:gd name="connsiteX145" fmla="*/ 91814 w 322530"/>
                <a:gd name="connsiteY145" fmla="*/ 15720 h 41131"/>
                <a:gd name="connsiteX146" fmla="*/ 91733 w 322530"/>
                <a:gd name="connsiteY146" fmla="*/ 20607 h 41131"/>
                <a:gd name="connsiteX147" fmla="*/ 91814 w 322530"/>
                <a:gd name="connsiteY147" fmla="*/ 25494 h 41131"/>
                <a:gd name="connsiteX148" fmla="*/ 96376 w 322530"/>
                <a:gd name="connsiteY148" fmla="*/ 37222 h 41131"/>
                <a:gd name="connsiteX149" fmla="*/ 108515 w 322530"/>
                <a:gd name="connsiteY149" fmla="*/ 41132 h 41131"/>
                <a:gd name="connsiteX150" fmla="*/ 54258 w 322530"/>
                <a:gd name="connsiteY150" fmla="*/ 18978 h 41131"/>
                <a:gd name="connsiteX151" fmla="*/ 54258 w 322530"/>
                <a:gd name="connsiteY151" fmla="*/ 7005 h 41131"/>
                <a:gd name="connsiteX152" fmla="*/ 62160 w 322530"/>
                <a:gd name="connsiteY152" fmla="*/ 7005 h 41131"/>
                <a:gd name="connsiteX153" fmla="*/ 67292 w 322530"/>
                <a:gd name="connsiteY153" fmla="*/ 8552 h 41131"/>
                <a:gd name="connsiteX154" fmla="*/ 69003 w 322530"/>
                <a:gd name="connsiteY154" fmla="*/ 13032 h 41131"/>
                <a:gd name="connsiteX155" fmla="*/ 67292 w 322530"/>
                <a:gd name="connsiteY155" fmla="*/ 17430 h 41131"/>
                <a:gd name="connsiteX156" fmla="*/ 62160 w 322530"/>
                <a:gd name="connsiteY156" fmla="*/ 18978 h 41131"/>
                <a:gd name="connsiteX157" fmla="*/ 54258 w 322530"/>
                <a:gd name="connsiteY157" fmla="*/ 18978 h 41131"/>
                <a:gd name="connsiteX158" fmla="*/ 47577 w 322530"/>
                <a:gd name="connsiteY158" fmla="*/ 40562 h 41131"/>
                <a:gd name="connsiteX159" fmla="*/ 52791 w 322530"/>
                <a:gd name="connsiteY159" fmla="*/ 40562 h 41131"/>
                <a:gd name="connsiteX160" fmla="*/ 53850 w 322530"/>
                <a:gd name="connsiteY160" fmla="*/ 40154 h 41131"/>
                <a:gd name="connsiteX161" fmla="*/ 54258 w 322530"/>
                <a:gd name="connsiteY161" fmla="*/ 39177 h 41131"/>
                <a:gd name="connsiteX162" fmla="*/ 54258 w 322530"/>
                <a:gd name="connsiteY162" fmla="*/ 25494 h 41131"/>
                <a:gd name="connsiteX163" fmla="*/ 62078 w 322530"/>
                <a:gd name="connsiteY163" fmla="*/ 25494 h 41131"/>
                <a:gd name="connsiteX164" fmla="*/ 69410 w 322530"/>
                <a:gd name="connsiteY164" fmla="*/ 39014 h 41131"/>
                <a:gd name="connsiteX165" fmla="*/ 70307 w 322530"/>
                <a:gd name="connsiteY165" fmla="*/ 40154 h 41131"/>
                <a:gd name="connsiteX166" fmla="*/ 71773 w 322530"/>
                <a:gd name="connsiteY166" fmla="*/ 40562 h 41131"/>
                <a:gd name="connsiteX167" fmla="*/ 77068 w 322530"/>
                <a:gd name="connsiteY167" fmla="*/ 40562 h 41131"/>
                <a:gd name="connsiteX168" fmla="*/ 77883 w 322530"/>
                <a:gd name="connsiteY168" fmla="*/ 40236 h 41131"/>
                <a:gd name="connsiteX169" fmla="*/ 78290 w 322530"/>
                <a:gd name="connsiteY169" fmla="*/ 39421 h 41131"/>
                <a:gd name="connsiteX170" fmla="*/ 78128 w 322530"/>
                <a:gd name="connsiteY170" fmla="*/ 38770 h 41131"/>
                <a:gd name="connsiteX171" fmla="*/ 69818 w 322530"/>
                <a:gd name="connsiteY171" fmla="*/ 24190 h 41131"/>
                <a:gd name="connsiteX172" fmla="*/ 75439 w 322530"/>
                <a:gd name="connsiteY172" fmla="*/ 20118 h 41131"/>
                <a:gd name="connsiteX173" fmla="*/ 77394 w 322530"/>
                <a:gd name="connsiteY173" fmla="*/ 13113 h 41131"/>
                <a:gd name="connsiteX174" fmla="*/ 73403 w 322530"/>
                <a:gd name="connsiteY174" fmla="*/ 3828 h 41131"/>
                <a:gd name="connsiteX175" fmla="*/ 62404 w 322530"/>
                <a:gd name="connsiteY175" fmla="*/ 570 h 41131"/>
                <a:gd name="connsiteX176" fmla="*/ 47659 w 322530"/>
                <a:gd name="connsiteY176" fmla="*/ 570 h 41131"/>
                <a:gd name="connsiteX177" fmla="*/ 46681 w 322530"/>
                <a:gd name="connsiteY177" fmla="*/ 977 h 41131"/>
                <a:gd name="connsiteX178" fmla="*/ 46355 w 322530"/>
                <a:gd name="connsiteY178" fmla="*/ 2036 h 41131"/>
                <a:gd name="connsiteX179" fmla="*/ 46355 w 322530"/>
                <a:gd name="connsiteY179" fmla="*/ 39177 h 41131"/>
                <a:gd name="connsiteX180" fmla="*/ 46762 w 322530"/>
                <a:gd name="connsiteY180" fmla="*/ 40154 h 41131"/>
                <a:gd name="connsiteX181" fmla="*/ 47577 w 322530"/>
                <a:gd name="connsiteY181" fmla="*/ 40562 h 41131"/>
                <a:gd name="connsiteX182" fmla="*/ 8147 w 322530"/>
                <a:gd name="connsiteY182" fmla="*/ 19466 h 41131"/>
                <a:gd name="connsiteX183" fmla="*/ 8147 w 322530"/>
                <a:gd name="connsiteY183" fmla="*/ 7005 h 41131"/>
                <a:gd name="connsiteX184" fmla="*/ 16375 w 322530"/>
                <a:gd name="connsiteY184" fmla="*/ 7005 h 41131"/>
                <a:gd name="connsiteX185" fmla="*/ 21507 w 322530"/>
                <a:gd name="connsiteY185" fmla="*/ 8634 h 41131"/>
                <a:gd name="connsiteX186" fmla="*/ 23218 w 322530"/>
                <a:gd name="connsiteY186" fmla="*/ 13276 h 41131"/>
                <a:gd name="connsiteX187" fmla="*/ 21507 w 322530"/>
                <a:gd name="connsiteY187" fmla="*/ 17837 h 41131"/>
                <a:gd name="connsiteX188" fmla="*/ 16456 w 322530"/>
                <a:gd name="connsiteY188" fmla="*/ 19385 h 41131"/>
                <a:gd name="connsiteX189" fmla="*/ 8147 w 322530"/>
                <a:gd name="connsiteY189" fmla="*/ 19385 h 41131"/>
                <a:gd name="connsiteX190" fmla="*/ 1385 w 322530"/>
                <a:gd name="connsiteY190" fmla="*/ 40562 h 41131"/>
                <a:gd name="connsiteX191" fmla="*/ 6843 w 322530"/>
                <a:gd name="connsiteY191" fmla="*/ 40562 h 41131"/>
                <a:gd name="connsiteX192" fmla="*/ 7902 w 322530"/>
                <a:gd name="connsiteY192" fmla="*/ 40154 h 41131"/>
                <a:gd name="connsiteX193" fmla="*/ 8310 w 322530"/>
                <a:gd name="connsiteY193" fmla="*/ 39177 h 41131"/>
                <a:gd name="connsiteX194" fmla="*/ 8310 w 322530"/>
                <a:gd name="connsiteY194" fmla="*/ 25819 h 41131"/>
                <a:gd name="connsiteX195" fmla="*/ 16701 w 322530"/>
                <a:gd name="connsiteY195" fmla="*/ 25819 h 41131"/>
                <a:gd name="connsiteX196" fmla="*/ 27536 w 322530"/>
                <a:gd name="connsiteY196" fmla="*/ 22643 h 41131"/>
                <a:gd name="connsiteX197" fmla="*/ 31446 w 322530"/>
                <a:gd name="connsiteY197" fmla="*/ 13276 h 41131"/>
                <a:gd name="connsiteX198" fmla="*/ 27536 w 322530"/>
                <a:gd name="connsiteY198" fmla="*/ 3828 h 41131"/>
                <a:gd name="connsiteX199" fmla="*/ 16701 w 322530"/>
                <a:gd name="connsiteY199" fmla="*/ 570 h 41131"/>
                <a:gd name="connsiteX200" fmla="*/ 1385 w 322530"/>
                <a:gd name="connsiteY200" fmla="*/ 570 h 41131"/>
                <a:gd name="connsiteX201" fmla="*/ 407 w 322530"/>
                <a:gd name="connsiteY201" fmla="*/ 977 h 41131"/>
                <a:gd name="connsiteX202" fmla="*/ 0 w 322530"/>
                <a:gd name="connsiteY202" fmla="*/ 2036 h 41131"/>
                <a:gd name="connsiteX203" fmla="*/ 0 w 322530"/>
                <a:gd name="connsiteY203" fmla="*/ 39177 h 41131"/>
                <a:gd name="connsiteX204" fmla="*/ 407 w 322530"/>
                <a:gd name="connsiteY204" fmla="*/ 40154 h 41131"/>
                <a:gd name="connsiteX205" fmla="*/ 1385 w 322530"/>
                <a:gd name="connsiteY205" fmla="*/ 40562 h 4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322530" h="41131">
                  <a:moveTo>
                    <a:pt x="286522" y="40562"/>
                  </a:moveTo>
                  <a:lnTo>
                    <a:pt x="291410" y="40562"/>
                  </a:lnTo>
                  <a:cubicBezTo>
                    <a:pt x="291818" y="40562"/>
                    <a:pt x="292143" y="40399"/>
                    <a:pt x="292388" y="40154"/>
                  </a:cubicBezTo>
                  <a:cubicBezTo>
                    <a:pt x="292632" y="39910"/>
                    <a:pt x="292795" y="39584"/>
                    <a:pt x="292795" y="39177"/>
                  </a:cubicBezTo>
                  <a:lnTo>
                    <a:pt x="292795" y="14661"/>
                  </a:lnTo>
                  <a:lnTo>
                    <a:pt x="300698" y="29729"/>
                  </a:lnTo>
                  <a:cubicBezTo>
                    <a:pt x="301186" y="30543"/>
                    <a:pt x="301838" y="30951"/>
                    <a:pt x="302653" y="30951"/>
                  </a:cubicBezTo>
                  <a:lnTo>
                    <a:pt x="305015" y="30951"/>
                  </a:lnTo>
                  <a:cubicBezTo>
                    <a:pt x="305830" y="30951"/>
                    <a:pt x="306482" y="30543"/>
                    <a:pt x="306889" y="29729"/>
                  </a:cubicBezTo>
                  <a:lnTo>
                    <a:pt x="314791" y="14661"/>
                  </a:lnTo>
                  <a:lnTo>
                    <a:pt x="314791" y="39177"/>
                  </a:lnTo>
                  <a:cubicBezTo>
                    <a:pt x="314791" y="39584"/>
                    <a:pt x="314955" y="39910"/>
                    <a:pt x="315199" y="40154"/>
                  </a:cubicBezTo>
                  <a:cubicBezTo>
                    <a:pt x="315443" y="40399"/>
                    <a:pt x="315769" y="40562"/>
                    <a:pt x="316177" y="40562"/>
                  </a:cubicBezTo>
                  <a:lnTo>
                    <a:pt x="321065" y="40562"/>
                  </a:lnTo>
                  <a:cubicBezTo>
                    <a:pt x="321472" y="40562"/>
                    <a:pt x="321798" y="40399"/>
                    <a:pt x="322124" y="40154"/>
                  </a:cubicBezTo>
                  <a:cubicBezTo>
                    <a:pt x="322449" y="39910"/>
                    <a:pt x="322531" y="39584"/>
                    <a:pt x="322531" y="39177"/>
                  </a:cubicBezTo>
                  <a:lnTo>
                    <a:pt x="322531" y="2036"/>
                  </a:lnTo>
                  <a:cubicBezTo>
                    <a:pt x="322531" y="1629"/>
                    <a:pt x="322368" y="1303"/>
                    <a:pt x="322124" y="977"/>
                  </a:cubicBezTo>
                  <a:cubicBezTo>
                    <a:pt x="321879" y="652"/>
                    <a:pt x="321472" y="570"/>
                    <a:pt x="321065" y="570"/>
                  </a:cubicBezTo>
                  <a:lnTo>
                    <a:pt x="316502" y="570"/>
                  </a:lnTo>
                  <a:cubicBezTo>
                    <a:pt x="315769" y="570"/>
                    <a:pt x="315199" y="896"/>
                    <a:pt x="314791" y="1629"/>
                  </a:cubicBezTo>
                  <a:lnTo>
                    <a:pt x="303794" y="22073"/>
                  </a:lnTo>
                  <a:lnTo>
                    <a:pt x="292795" y="1629"/>
                  </a:lnTo>
                  <a:cubicBezTo>
                    <a:pt x="292388" y="896"/>
                    <a:pt x="291818" y="570"/>
                    <a:pt x="291085" y="570"/>
                  </a:cubicBezTo>
                  <a:lnTo>
                    <a:pt x="286441" y="570"/>
                  </a:lnTo>
                  <a:cubicBezTo>
                    <a:pt x="286033" y="570"/>
                    <a:pt x="285708" y="733"/>
                    <a:pt x="285463" y="977"/>
                  </a:cubicBezTo>
                  <a:cubicBezTo>
                    <a:pt x="285219" y="1222"/>
                    <a:pt x="285056" y="1548"/>
                    <a:pt x="285056" y="2036"/>
                  </a:cubicBezTo>
                  <a:lnTo>
                    <a:pt x="285056" y="39177"/>
                  </a:lnTo>
                  <a:cubicBezTo>
                    <a:pt x="285056" y="39584"/>
                    <a:pt x="285219" y="39910"/>
                    <a:pt x="285463" y="40154"/>
                  </a:cubicBezTo>
                  <a:cubicBezTo>
                    <a:pt x="285789" y="40480"/>
                    <a:pt x="286115" y="40562"/>
                    <a:pt x="286522" y="40562"/>
                  </a:cubicBezTo>
                  <a:moveTo>
                    <a:pt x="252306" y="8389"/>
                  </a:moveTo>
                  <a:lnTo>
                    <a:pt x="258742" y="25982"/>
                  </a:lnTo>
                  <a:lnTo>
                    <a:pt x="245870" y="25982"/>
                  </a:lnTo>
                  <a:lnTo>
                    <a:pt x="252306" y="8389"/>
                  </a:lnTo>
                  <a:close/>
                  <a:moveTo>
                    <a:pt x="234546" y="40562"/>
                  </a:moveTo>
                  <a:lnTo>
                    <a:pt x="239597" y="40562"/>
                  </a:lnTo>
                  <a:cubicBezTo>
                    <a:pt x="240412" y="40562"/>
                    <a:pt x="240982" y="40236"/>
                    <a:pt x="241226" y="39503"/>
                  </a:cubicBezTo>
                  <a:lnTo>
                    <a:pt x="243833" y="32580"/>
                  </a:lnTo>
                  <a:lnTo>
                    <a:pt x="260697" y="32580"/>
                  </a:lnTo>
                  <a:lnTo>
                    <a:pt x="263304" y="39503"/>
                  </a:lnTo>
                  <a:cubicBezTo>
                    <a:pt x="263630" y="40236"/>
                    <a:pt x="264200" y="40562"/>
                    <a:pt x="264933" y="40562"/>
                  </a:cubicBezTo>
                  <a:lnTo>
                    <a:pt x="269984" y="40562"/>
                  </a:lnTo>
                  <a:cubicBezTo>
                    <a:pt x="270310" y="40562"/>
                    <a:pt x="270555" y="40480"/>
                    <a:pt x="270799" y="40236"/>
                  </a:cubicBezTo>
                  <a:cubicBezTo>
                    <a:pt x="271043" y="39991"/>
                    <a:pt x="271206" y="39747"/>
                    <a:pt x="271206" y="39421"/>
                  </a:cubicBezTo>
                  <a:lnTo>
                    <a:pt x="271125" y="38933"/>
                  </a:lnTo>
                  <a:lnTo>
                    <a:pt x="257438" y="2118"/>
                  </a:lnTo>
                  <a:cubicBezTo>
                    <a:pt x="257031" y="1140"/>
                    <a:pt x="256379" y="652"/>
                    <a:pt x="255402" y="652"/>
                  </a:cubicBezTo>
                  <a:lnTo>
                    <a:pt x="249128" y="652"/>
                  </a:lnTo>
                  <a:cubicBezTo>
                    <a:pt x="248151" y="652"/>
                    <a:pt x="247418" y="1140"/>
                    <a:pt x="247092" y="2118"/>
                  </a:cubicBezTo>
                  <a:lnTo>
                    <a:pt x="233405" y="38933"/>
                  </a:lnTo>
                  <a:lnTo>
                    <a:pt x="233324" y="39421"/>
                  </a:lnTo>
                  <a:cubicBezTo>
                    <a:pt x="233324" y="39747"/>
                    <a:pt x="233405" y="40073"/>
                    <a:pt x="233650" y="40236"/>
                  </a:cubicBezTo>
                  <a:cubicBezTo>
                    <a:pt x="233894" y="40480"/>
                    <a:pt x="234220" y="40562"/>
                    <a:pt x="234546" y="40562"/>
                  </a:cubicBezTo>
                  <a:moveTo>
                    <a:pt x="197967" y="18978"/>
                  </a:moveTo>
                  <a:lnTo>
                    <a:pt x="197967" y="7005"/>
                  </a:lnTo>
                  <a:lnTo>
                    <a:pt x="205869" y="7005"/>
                  </a:lnTo>
                  <a:cubicBezTo>
                    <a:pt x="208150" y="7005"/>
                    <a:pt x="209861" y="7493"/>
                    <a:pt x="211002" y="8552"/>
                  </a:cubicBezTo>
                  <a:cubicBezTo>
                    <a:pt x="212142" y="9611"/>
                    <a:pt x="212712" y="11077"/>
                    <a:pt x="212712" y="13032"/>
                  </a:cubicBezTo>
                  <a:cubicBezTo>
                    <a:pt x="212712" y="14987"/>
                    <a:pt x="212142" y="16453"/>
                    <a:pt x="211002" y="17430"/>
                  </a:cubicBezTo>
                  <a:cubicBezTo>
                    <a:pt x="209861" y="18408"/>
                    <a:pt x="208150" y="18978"/>
                    <a:pt x="205869" y="18978"/>
                  </a:cubicBezTo>
                  <a:lnTo>
                    <a:pt x="197967" y="18978"/>
                  </a:lnTo>
                  <a:close/>
                  <a:moveTo>
                    <a:pt x="191286" y="40562"/>
                  </a:moveTo>
                  <a:lnTo>
                    <a:pt x="196582" y="40562"/>
                  </a:lnTo>
                  <a:cubicBezTo>
                    <a:pt x="196989" y="40562"/>
                    <a:pt x="197315" y="40399"/>
                    <a:pt x="197641" y="40154"/>
                  </a:cubicBezTo>
                  <a:cubicBezTo>
                    <a:pt x="197967" y="39910"/>
                    <a:pt x="198048" y="39584"/>
                    <a:pt x="198048" y="39177"/>
                  </a:cubicBezTo>
                  <a:lnTo>
                    <a:pt x="198048" y="25494"/>
                  </a:lnTo>
                  <a:lnTo>
                    <a:pt x="205869" y="25494"/>
                  </a:lnTo>
                  <a:lnTo>
                    <a:pt x="213201" y="39014"/>
                  </a:lnTo>
                  <a:cubicBezTo>
                    <a:pt x="213445" y="39503"/>
                    <a:pt x="213771" y="39829"/>
                    <a:pt x="214097" y="40154"/>
                  </a:cubicBezTo>
                  <a:cubicBezTo>
                    <a:pt x="214423" y="40480"/>
                    <a:pt x="214912" y="40562"/>
                    <a:pt x="215564" y="40562"/>
                  </a:cubicBezTo>
                  <a:lnTo>
                    <a:pt x="220859" y="40562"/>
                  </a:lnTo>
                  <a:cubicBezTo>
                    <a:pt x="221185" y="40562"/>
                    <a:pt x="221429" y="40480"/>
                    <a:pt x="221674" y="40236"/>
                  </a:cubicBezTo>
                  <a:cubicBezTo>
                    <a:pt x="221918" y="39991"/>
                    <a:pt x="222081" y="39747"/>
                    <a:pt x="222081" y="39421"/>
                  </a:cubicBezTo>
                  <a:cubicBezTo>
                    <a:pt x="222081" y="39258"/>
                    <a:pt x="222000" y="39014"/>
                    <a:pt x="221918" y="38770"/>
                  </a:cubicBezTo>
                  <a:lnTo>
                    <a:pt x="213609" y="24190"/>
                  </a:lnTo>
                  <a:cubicBezTo>
                    <a:pt x="215971" y="23376"/>
                    <a:pt x="217845" y="21991"/>
                    <a:pt x="219230" y="20118"/>
                  </a:cubicBezTo>
                  <a:cubicBezTo>
                    <a:pt x="220533" y="18245"/>
                    <a:pt x="221267" y="15883"/>
                    <a:pt x="221267" y="13113"/>
                  </a:cubicBezTo>
                  <a:cubicBezTo>
                    <a:pt x="221267" y="9122"/>
                    <a:pt x="219963" y="6027"/>
                    <a:pt x="217274" y="3828"/>
                  </a:cubicBezTo>
                  <a:cubicBezTo>
                    <a:pt x="214668" y="1629"/>
                    <a:pt x="211002" y="570"/>
                    <a:pt x="206277" y="570"/>
                  </a:cubicBezTo>
                  <a:lnTo>
                    <a:pt x="191531" y="570"/>
                  </a:lnTo>
                  <a:cubicBezTo>
                    <a:pt x="191123" y="570"/>
                    <a:pt x="190797" y="733"/>
                    <a:pt x="190553" y="977"/>
                  </a:cubicBezTo>
                  <a:cubicBezTo>
                    <a:pt x="190309" y="1222"/>
                    <a:pt x="190146" y="1548"/>
                    <a:pt x="190146" y="2036"/>
                  </a:cubicBezTo>
                  <a:lnTo>
                    <a:pt x="190146" y="39177"/>
                  </a:lnTo>
                  <a:cubicBezTo>
                    <a:pt x="190146" y="39584"/>
                    <a:pt x="190309" y="39910"/>
                    <a:pt x="190553" y="40154"/>
                  </a:cubicBezTo>
                  <a:cubicBezTo>
                    <a:pt x="190797" y="40399"/>
                    <a:pt x="190961" y="40562"/>
                    <a:pt x="191286" y="40562"/>
                  </a:cubicBezTo>
                  <a:moveTo>
                    <a:pt x="156988" y="41132"/>
                  </a:moveTo>
                  <a:cubicBezTo>
                    <a:pt x="160410" y="41132"/>
                    <a:pt x="163506" y="40480"/>
                    <a:pt x="166031" y="39258"/>
                  </a:cubicBezTo>
                  <a:cubicBezTo>
                    <a:pt x="168638" y="38037"/>
                    <a:pt x="170594" y="36245"/>
                    <a:pt x="172060" y="33883"/>
                  </a:cubicBezTo>
                  <a:cubicBezTo>
                    <a:pt x="173445" y="31521"/>
                    <a:pt x="174178" y="28833"/>
                    <a:pt x="174178" y="25656"/>
                  </a:cubicBezTo>
                  <a:lnTo>
                    <a:pt x="174178" y="19629"/>
                  </a:lnTo>
                  <a:cubicBezTo>
                    <a:pt x="174178" y="19222"/>
                    <a:pt x="174015" y="18896"/>
                    <a:pt x="173771" y="18652"/>
                  </a:cubicBezTo>
                  <a:cubicBezTo>
                    <a:pt x="173526" y="18408"/>
                    <a:pt x="173119" y="18245"/>
                    <a:pt x="172712" y="18245"/>
                  </a:cubicBezTo>
                  <a:lnTo>
                    <a:pt x="159025" y="18245"/>
                  </a:lnTo>
                  <a:cubicBezTo>
                    <a:pt x="158618" y="18245"/>
                    <a:pt x="158292" y="18408"/>
                    <a:pt x="158047" y="18652"/>
                  </a:cubicBezTo>
                  <a:cubicBezTo>
                    <a:pt x="157803" y="18896"/>
                    <a:pt x="157640" y="19222"/>
                    <a:pt x="157640" y="19629"/>
                  </a:cubicBezTo>
                  <a:lnTo>
                    <a:pt x="157640" y="22806"/>
                  </a:lnTo>
                  <a:cubicBezTo>
                    <a:pt x="157640" y="23213"/>
                    <a:pt x="157803" y="23539"/>
                    <a:pt x="158047" y="23783"/>
                  </a:cubicBezTo>
                  <a:cubicBezTo>
                    <a:pt x="158292" y="24028"/>
                    <a:pt x="158618" y="24190"/>
                    <a:pt x="159025" y="24190"/>
                  </a:cubicBezTo>
                  <a:lnTo>
                    <a:pt x="166031" y="24190"/>
                  </a:lnTo>
                  <a:lnTo>
                    <a:pt x="166031" y="25982"/>
                  </a:lnTo>
                  <a:cubicBezTo>
                    <a:pt x="166031" y="28833"/>
                    <a:pt x="165217" y="31032"/>
                    <a:pt x="163587" y="32498"/>
                  </a:cubicBezTo>
                  <a:cubicBezTo>
                    <a:pt x="161958" y="33964"/>
                    <a:pt x="159758" y="34697"/>
                    <a:pt x="157070" y="34697"/>
                  </a:cubicBezTo>
                  <a:cubicBezTo>
                    <a:pt x="154381" y="34697"/>
                    <a:pt x="152345" y="33964"/>
                    <a:pt x="150797" y="32498"/>
                  </a:cubicBezTo>
                  <a:cubicBezTo>
                    <a:pt x="149249" y="31032"/>
                    <a:pt x="148434" y="28751"/>
                    <a:pt x="148434" y="25656"/>
                  </a:cubicBezTo>
                  <a:cubicBezTo>
                    <a:pt x="148434" y="24516"/>
                    <a:pt x="148353" y="22806"/>
                    <a:pt x="148353" y="20607"/>
                  </a:cubicBezTo>
                  <a:cubicBezTo>
                    <a:pt x="148353" y="18408"/>
                    <a:pt x="148353" y="16697"/>
                    <a:pt x="148434" y="15557"/>
                  </a:cubicBezTo>
                  <a:cubicBezTo>
                    <a:pt x="148516" y="12543"/>
                    <a:pt x="149330" y="10344"/>
                    <a:pt x="150797" y="8878"/>
                  </a:cubicBezTo>
                  <a:cubicBezTo>
                    <a:pt x="152263" y="7412"/>
                    <a:pt x="154381" y="6760"/>
                    <a:pt x="157070" y="6760"/>
                  </a:cubicBezTo>
                  <a:cubicBezTo>
                    <a:pt x="159351" y="6760"/>
                    <a:pt x="161143" y="7249"/>
                    <a:pt x="162528" y="8226"/>
                  </a:cubicBezTo>
                  <a:cubicBezTo>
                    <a:pt x="163832" y="9204"/>
                    <a:pt x="164809" y="10425"/>
                    <a:pt x="165298" y="11810"/>
                  </a:cubicBezTo>
                  <a:cubicBezTo>
                    <a:pt x="165461" y="12136"/>
                    <a:pt x="165624" y="12380"/>
                    <a:pt x="165787" y="12543"/>
                  </a:cubicBezTo>
                  <a:cubicBezTo>
                    <a:pt x="165950" y="12706"/>
                    <a:pt x="166276" y="12788"/>
                    <a:pt x="166602" y="12788"/>
                  </a:cubicBezTo>
                  <a:lnTo>
                    <a:pt x="172630" y="12788"/>
                  </a:lnTo>
                  <a:cubicBezTo>
                    <a:pt x="173038" y="12788"/>
                    <a:pt x="173282" y="12706"/>
                    <a:pt x="173526" y="12462"/>
                  </a:cubicBezTo>
                  <a:cubicBezTo>
                    <a:pt x="173771" y="12217"/>
                    <a:pt x="173852" y="11973"/>
                    <a:pt x="173852" y="11647"/>
                  </a:cubicBezTo>
                  <a:cubicBezTo>
                    <a:pt x="173771" y="9937"/>
                    <a:pt x="173119" y="8226"/>
                    <a:pt x="171816" y="6435"/>
                  </a:cubicBezTo>
                  <a:cubicBezTo>
                    <a:pt x="170512" y="4643"/>
                    <a:pt x="168638" y="3177"/>
                    <a:pt x="166113" y="1955"/>
                  </a:cubicBezTo>
                  <a:cubicBezTo>
                    <a:pt x="163587" y="733"/>
                    <a:pt x="160573" y="163"/>
                    <a:pt x="157070" y="163"/>
                  </a:cubicBezTo>
                  <a:cubicBezTo>
                    <a:pt x="151856" y="163"/>
                    <a:pt x="147782" y="1548"/>
                    <a:pt x="144850" y="4154"/>
                  </a:cubicBezTo>
                  <a:cubicBezTo>
                    <a:pt x="141835" y="6842"/>
                    <a:pt x="140288" y="10507"/>
                    <a:pt x="140206" y="15231"/>
                  </a:cubicBezTo>
                  <a:cubicBezTo>
                    <a:pt x="140206" y="16371"/>
                    <a:pt x="140124" y="18082"/>
                    <a:pt x="140124" y="20525"/>
                  </a:cubicBezTo>
                  <a:cubicBezTo>
                    <a:pt x="140124" y="22969"/>
                    <a:pt x="140124" y="24761"/>
                    <a:pt x="140206" y="25819"/>
                  </a:cubicBezTo>
                  <a:cubicBezTo>
                    <a:pt x="140369" y="30625"/>
                    <a:pt x="141917" y="34453"/>
                    <a:pt x="144850" y="37141"/>
                  </a:cubicBezTo>
                  <a:cubicBezTo>
                    <a:pt x="147620" y="39829"/>
                    <a:pt x="151693" y="41132"/>
                    <a:pt x="156988" y="41132"/>
                  </a:cubicBezTo>
                  <a:moveTo>
                    <a:pt x="108515" y="34535"/>
                  </a:moveTo>
                  <a:cubicBezTo>
                    <a:pt x="105990" y="34535"/>
                    <a:pt x="103953" y="33720"/>
                    <a:pt x="102405" y="32254"/>
                  </a:cubicBezTo>
                  <a:cubicBezTo>
                    <a:pt x="100938" y="30706"/>
                    <a:pt x="100124" y="28426"/>
                    <a:pt x="100042" y="25249"/>
                  </a:cubicBezTo>
                  <a:cubicBezTo>
                    <a:pt x="100042" y="24109"/>
                    <a:pt x="99961" y="22562"/>
                    <a:pt x="99961" y="20607"/>
                  </a:cubicBezTo>
                  <a:cubicBezTo>
                    <a:pt x="99961" y="18652"/>
                    <a:pt x="99961" y="17104"/>
                    <a:pt x="100042" y="15964"/>
                  </a:cubicBezTo>
                  <a:cubicBezTo>
                    <a:pt x="100124" y="12869"/>
                    <a:pt x="100938" y="10507"/>
                    <a:pt x="102405" y="8959"/>
                  </a:cubicBezTo>
                  <a:cubicBezTo>
                    <a:pt x="103953" y="7412"/>
                    <a:pt x="105908" y="6679"/>
                    <a:pt x="108434" y="6679"/>
                  </a:cubicBezTo>
                  <a:cubicBezTo>
                    <a:pt x="110878" y="6679"/>
                    <a:pt x="112914" y="7493"/>
                    <a:pt x="114462" y="8959"/>
                  </a:cubicBezTo>
                  <a:cubicBezTo>
                    <a:pt x="116010" y="10507"/>
                    <a:pt x="116825" y="12788"/>
                    <a:pt x="116906" y="15964"/>
                  </a:cubicBezTo>
                  <a:cubicBezTo>
                    <a:pt x="116988" y="18163"/>
                    <a:pt x="116988" y="19711"/>
                    <a:pt x="116988" y="20607"/>
                  </a:cubicBezTo>
                  <a:cubicBezTo>
                    <a:pt x="116988" y="21421"/>
                    <a:pt x="116988" y="22969"/>
                    <a:pt x="116906" y="25249"/>
                  </a:cubicBezTo>
                  <a:cubicBezTo>
                    <a:pt x="116825" y="28426"/>
                    <a:pt x="116010" y="30706"/>
                    <a:pt x="114544" y="32254"/>
                  </a:cubicBezTo>
                  <a:cubicBezTo>
                    <a:pt x="113077" y="33801"/>
                    <a:pt x="111122" y="34535"/>
                    <a:pt x="108515" y="34535"/>
                  </a:cubicBezTo>
                  <a:moveTo>
                    <a:pt x="108515" y="41132"/>
                  </a:moveTo>
                  <a:cubicBezTo>
                    <a:pt x="113729" y="41132"/>
                    <a:pt x="117721" y="39829"/>
                    <a:pt x="120654" y="37222"/>
                  </a:cubicBezTo>
                  <a:cubicBezTo>
                    <a:pt x="123587" y="34616"/>
                    <a:pt x="125134" y="30706"/>
                    <a:pt x="125216" y="25494"/>
                  </a:cubicBezTo>
                  <a:cubicBezTo>
                    <a:pt x="125298" y="23295"/>
                    <a:pt x="125298" y="21665"/>
                    <a:pt x="125298" y="20607"/>
                  </a:cubicBezTo>
                  <a:cubicBezTo>
                    <a:pt x="125298" y="19548"/>
                    <a:pt x="125298" y="17919"/>
                    <a:pt x="125216" y="15720"/>
                  </a:cubicBezTo>
                  <a:cubicBezTo>
                    <a:pt x="125053" y="10670"/>
                    <a:pt x="123505" y="6760"/>
                    <a:pt x="120491" y="4072"/>
                  </a:cubicBezTo>
                  <a:cubicBezTo>
                    <a:pt x="117476" y="1385"/>
                    <a:pt x="113485" y="0"/>
                    <a:pt x="108515" y="0"/>
                  </a:cubicBezTo>
                  <a:cubicBezTo>
                    <a:pt x="103464" y="0"/>
                    <a:pt x="99472" y="1385"/>
                    <a:pt x="96458" y="4072"/>
                  </a:cubicBezTo>
                  <a:cubicBezTo>
                    <a:pt x="93525" y="6760"/>
                    <a:pt x="91896" y="10670"/>
                    <a:pt x="91814" y="15720"/>
                  </a:cubicBezTo>
                  <a:cubicBezTo>
                    <a:pt x="91814" y="16860"/>
                    <a:pt x="91733" y="18489"/>
                    <a:pt x="91733" y="20607"/>
                  </a:cubicBezTo>
                  <a:cubicBezTo>
                    <a:pt x="91733" y="22724"/>
                    <a:pt x="91733" y="24353"/>
                    <a:pt x="91814" y="25494"/>
                  </a:cubicBezTo>
                  <a:cubicBezTo>
                    <a:pt x="91977" y="30625"/>
                    <a:pt x="93525" y="34535"/>
                    <a:pt x="96376" y="37222"/>
                  </a:cubicBezTo>
                  <a:cubicBezTo>
                    <a:pt x="99309" y="39829"/>
                    <a:pt x="103301" y="41132"/>
                    <a:pt x="108515" y="41132"/>
                  </a:cubicBezTo>
                  <a:moveTo>
                    <a:pt x="54258" y="18978"/>
                  </a:moveTo>
                  <a:lnTo>
                    <a:pt x="54258" y="7005"/>
                  </a:lnTo>
                  <a:lnTo>
                    <a:pt x="62160" y="7005"/>
                  </a:lnTo>
                  <a:cubicBezTo>
                    <a:pt x="64441" y="7005"/>
                    <a:pt x="66152" y="7493"/>
                    <a:pt x="67292" y="8552"/>
                  </a:cubicBezTo>
                  <a:cubicBezTo>
                    <a:pt x="68433" y="9611"/>
                    <a:pt x="69003" y="11077"/>
                    <a:pt x="69003" y="13032"/>
                  </a:cubicBezTo>
                  <a:cubicBezTo>
                    <a:pt x="69003" y="14987"/>
                    <a:pt x="68433" y="16453"/>
                    <a:pt x="67292" y="17430"/>
                  </a:cubicBezTo>
                  <a:cubicBezTo>
                    <a:pt x="66152" y="18408"/>
                    <a:pt x="64441" y="18978"/>
                    <a:pt x="62160" y="18978"/>
                  </a:cubicBezTo>
                  <a:lnTo>
                    <a:pt x="54258" y="18978"/>
                  </a:lnTo>
                  <a:close/>
                  <a:moveTo>
                    <a:pt x="47577" y="40562"/>
                  </a:moveTo>
                  <a:lnTo>
                    <a:pt x="52791" y="40562"/>
                  </a:lnTo>
                  <a:cubicBezTo>
                    <a:pt x="53198" y="40562"/>
                    <a:pt x="53524" y="40399"/>
                    <a:pt x="53850" y="40154"/>
                  </a:cubicBezTo>
                  <a:cubicBezTo>
                    <a:pt x="54176" y="39910"/>
                    <a:pt x="54258" y="39584"/>
                    <a:pt x="54258" y="39177"/>
                  </a:cubicBezTo>
                  <a:lnTo>
                    <a:pt x="54258" y="25494"/>
                  </a:lnTo>
                  <a:lnTo>
                    <a:pt x="62078" y="25494"/>
                  </a:lnTo>
                  <a:lnTo>
                    <a:pt x="69410" y="39014"/>
                  </a:lnTo>
                  <a:cubicBezTo>
                    <a:pt x="69655" y="39503"/>
                    <a:pt x="69981" y="39829"/>
                    <a:pt x="70307" y="40154"/>
                  </a:cubicBezTo>
                  <a:cubicBezTo>
                    <a:pt x="70632" y="40480"/>
                    <a:pt x="71121" y="40562"/>
                    <a:pt x="71773" y="40562"/>
                  </a:cubicBezTo>
                  <a:lnTo>
                    <a:pt x="77068" y="40562"/>
                  </a:lnTo>
                  <a:cubicBezTo>
                    <a:pt x="77394" y="40562"/>
                    <a:pt x="77639" y="40480"/>
                    <a:pt x="77883" y="40236"/>
                  </a:cubicBezTo>
                  <a:cubicBezTo>
                    <a:pt x="78128" y="39991"/>
                    <a:pt x="78290" y="39747"/>
                    <a:pt x="78290" y="39421"/>
                  </a:cubicBezTo>
                  <a:cubicBezTo>
                    <a:pt x="78290" y="39258"/>
                    <a:pt x="78209" y="39014"/>
                    <a:pt x="78128" y="38770"/>
                  </a:cubicBezTo>
                  <a:lnTo>
                    <a:pt x="69818" y="24190"/>
                  </a:lnTo>
                  <a:cubicBezTo>
                    <a:pt x="72180" y="23376"/>
                    <a:pt x="74054" y="21991"/>
                    <a:pt x="75439" y="20118"/>
                  </a:cubicBezTo>
                  <a:cubicBezTo>
                    <a:pt x="76743" y="18245"/>
                    <a:pt x="77394" y="15883"/>
                    <a:pt x="77394" y="13113"/>
                  </a:cubicBezTo>
                  <a:cubicBezTo>
                    <a:pt x="77394" y="9122"/>
                    <a:pt x="76091" y="6027"/>
                    <a:pt x="73403" y="3828"/>
                  </a:cubicBezTo>
                  <a:cubicBezTo>
                    <a:pt x="70796" y="1629"/>
                    <a:pt x="67129" y="570"/>
                    <a:pt x="62404" y="570"/>
                  </a:cubicBezTo>
                  <a:lnTo>
                    <a:pt x="47659" y="570"/>
                  </a:lnTo>
                  <a:cubicBezTo>
                    <a:pt x="47251" y="570"/>
                    <a:pt x="46926" y="733"/>
                    <a:pt x="46681" y="977"/>
                  </a:cubicBezTo>
                  <a:cubicBezTo>
                    <a:pt x="46436" y="1222"/>
                    <a:pt x="46355" y="1548"/>
                    <a:pt x="46355" y="2036"/>
                  </a:cubicBezTo>
                  <a:lnTo>
                    <a:pt x="46355" y="39177"/>
                  </a:lnTo>
                  <a:cubicBezTo>
                    <a:pt x="46355" y="39584"/>
                    <a:pt x="46518" y="39910"/>
                    <a:pt x="46762" y="40154"/>
                  </a:cubicBezTo>
                  <a:cubicBezTo>
                    <a:pt x="46926" y="40480"/>
                    <a:pt x="47251" y="40562"/>
                    <a:pt x="47577" y="40562"/>
                  </a:cubicBezTo>
                  <a:moveTo>
                    <a:pt x="8147" y="19466"/>
                  </a:moveTo>
                  <a:lnTo>
                    <a:pt x="8147" y="7005"/>
                  </a:lnTo>
                  <a:lnTo>
                    <a:pt x="16375" y="7005"/>
                  </a:lnTo>
                  <a:cubicBezTo>
                    <a:pt x="18656" y="7005"/>
                    <a:pt x="20367" y="7575"/>
                    <a:pt x="21507" y="8634"/>
                  </a:cubicBezTo>
                  <a:cubicBezTo>
                    <a:pt x="22648" y="9692"/>
                    <a:pt x="23218" y="11240"/>
                    <a:pt x="23218" y="13276"/>
                  </a:cubicBezTo>
                  <a:cubicBezTo>
                    <a:pt x="23218" y="15312"/>
                    <a:pt x="22648" y="16778"/>
                    <a:pt x="21507" y="17837"/>
                  </a:cubicBezTo>
                  <a:cubicBezTo>
                    <a:pt x="20367" y="18896"/>
                    <a:pt x="18656" y="19385"/>
                    <a:pt x="16456" y="19385"/>
                  </a:cubicBezTo>
                  <a:lnTo>
                    <a:pt x="8147" y="19385"/>
                  </a:lnTo>
                  <a:close/>
                  <a:moveTo>
                    <a:pt x="1385" y="40562"/>
                  </a:moveTo>
                  <a:lnTo>
                    <a:pt x="6843" y="40562"/>
                  </a:lnTo>
                  <a:cubicBezTo>
                    <a:pt x="7251" y="40562"/>
                    <a:pt x="7576" y="40399"/>
                    <a:pt x="7902" y="40154"/>
                  </a:cubicBezTo>
                  <a:cubicBezTo>
                    <a:pt x="8147" y="39910"/>
                    <a:pt x="8310" y="39584"/>
                    <a:pt x="8310" y="39177"/>
                  </a:cubicBezTo>
                  <a:lnTo>
                    <a:pt x="8310" y="25819"/>
                  </a:lnTo>
                  <a:lnTo>
                    <a:pt x="16701" y="25819"/>
                  </a:lnTo>
                  <a:cubicBezTo>
                    <a:pt x="21345" y="25819"/>
                    <a:pt x="24929" y="24761"/>
                    <a:pt x="27536" y="22643"/>
                  </a:cubicBezTo>
                  <a:cubicBezTo>
                    <a:pt x="30143" y="20525"/>
                    <a:pt x="31446" y="17430"/>
                    <a:pt x="31446" y="13276"/>
                  </a:cubicBezTo>
                  <a:cubicBezTo>
                    <a:pt x="31446" y="9122"/>
                    <a:pt x="30143" y="5946"/>
                    <a:pt x="27536" y="3828"/>
                  </a:cubicBezTo>
                  <a:cubicBezTo>
                    <a:pt x="24929" y="1629"/>
                    <a:pt x="21263" y="570"/>
                    <a:pt x="16701" y="570"/>
                  </a:cubicBezTo>
                  <a:lnTo>
                    <a:pt x="1385" y="570"/>
                  </a:lnTo>
                  <a:cubicBezTo>
                    <a:pt x="978" y="570"/>
                    <a:pt x="652" y="733"/>
                    <a:pt x="407" y="977"/>
                  </a:cubicBezTo>
                  <a:cubicBezTo>
                    <a:pt x="163" y="1222"/>
                    <a:pt x="0" y="1548"/>
                    <a:pt x="0" y="2036"/>
                  </a:cubicBezTo>
                  <a:lnTo>
                    <a:pt x="0" y="39177"/>
                  </a:lnTo>
                  <a:cubicBezTo>
                    <a:pt x="0" y="39584"/>
                    <a:pt x="163" y="39910"/>
                    <a:pt x="407" y="40154"/>
                  </a:cubicBezTo>
                  <a:cubicBezTo>
                    <a:pt x="652" y="40480"/>
                    <a:pt x="978" y="40562"/>
                    <a:pt x="1385" y="40562"/>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sp>
          <p:nvSpPr>
            <p:cNvPr id="29" name="Freeform 8">
              <a:extLst>
                <a:ext uri="{FF2B5EF4-FFF2-40B4-BE49-F238E27FC236}">
                  <a16:creationId xmlns:a16="http://schemas.microsoft.com/office/drawing/2014/main" id="{5DB16004-B400-4155-8242-7AEDADD7A1FD}"/>
                </a:ext>
              </a:extLst>
            </p:cNvPr>
            <p:cNvSpPr/>
            <p:nvPr/>
          </p:nvSpPr>
          <p:spPr>
            <a:xfrm>
              <a:off x="-1264842" y="3540381"/>
              <a:ext cx="874556" cy="105720"/>
            </a:xfrm>
            <a:custGeom>
              <a:avLst/>
              <a:gdLst>
                <a:gd name="connsiteX0" fmla="*/ 865025 w 874556"/>
                <a:gd name="connsiteY0" fmla="*/ 83404 h 105720"/>
                <a:gd name="connsiteX1" fmla="*/ 871950 w 874556"/>
                <a:gd name="connsiteY1" fmla="*/ 83404 h 105720"/>
                <a:gd name="connsiteX2" fmla="*/ 873824 w 874556"/>
                <a:gd name="connsiteY2" fmla="*/ 82671 h 105720"/>
                <a:gd name="connsiteX3" fmla="*/ 874557 w 874556"/>
                <a:gd name="connsiteY3" fmla="*/ 80797 h 105720"/>
                <a:gd name="connsiteX4" fmla="*/ 874557 w 874556"/>
                <a:gd name="connsiteY4" fmla="*/ 79168 h 105720"/>
                <a:gd name="connsiteX5" fmla="*/ 873824 w 874556"/>
                <a:gd name="connsiteY5" fmla="*/ 77295 h 105720"/>
                <a:gd name="connsiteX6" fmla="*/ 871950 w 874556"/>
                <a:gd name="connsiteY6" fmla="*/ 76562 h 105720"/>
                <a:gd name="connsiteX7" fmla="*/ 865596 w 874556"/>
                <a:gd name="connsiteY7" fmla="*/ 76562 h 105720"/>
                <a:gd name="connsiteX8" fmla="*/ 858345 w 874556"/>
                <a:gd name="connsiteY8" fmla="*/ 73223 h 105720"/>
                <a:gd name="connsiteX9" fmla="*/ 856145 w 874556"/>
                <a:gd name="connsiteY9" fmla="*/ 63286 h 105720"/>
                <a:gd name="connsiteX10" fmla="*/ 856145 w 874556"/>
                <a:gd name="connsiteY10" fmla="*/ 29159 h 105720"/>
                <a:gd name="connsiteX11" fmla="*/ 870728 w 874556"/>
                <a:gd name="connsiteY11" fmla="*/ 29159 h 105720"/>
                <a:gd name="connsiteX12" fmla="*/ 872602 w 874556"/>
                <a:gd name="connsiteY12" fmla="*/ 28426 h 105720"/>
                <a:gd name="connsiteX13" fmla="*/ 873335 w 874556"/>
                <a:gd name="connsiteY13" fmla="*/ 26552 h 105720"/>
                <a:gd name="connsiteX14" fmla="*/ 873335 w 874556"/>
                <a:gd name="connsiteY14" fmla="*/ 24923 h 105720"/>
                <a:gd name="connsiteX15" fmla="*/ 872602 w 874556"/>
                <a:gd name="connsiteY15" fmla="*/ 23050 h 105720"/>
                <a:gd name="connsiteX16" fmla="*/ 870728 w 874556"/>
                <a:gd name="connsiteY16" fmla="*/ 22317 h 105720"/>
                <a:gd name="connsiteX17" fmla="*/ 856145 w 874556"/>
                <a:gd name="connsiteY17" fmla="*/ 22317 h 105720"/>
                <a:gd name="connsiteX18" fmla="*/ 856145 w 874556"/>
                <a:gd name="connsiteY18" fmla="*/ 2606 h 105720"/>
                <a:gd name="connsiteX19" fmla="*/ 855412 w 874556"/>
                <a:gd name="connsiteY19" fmla="*/ 733 h 105720"/>
                <a:gd name="connsiteX20" fmla="*/ 853538 w 874556"/>
                <a:gd name="connsiteY20" fmla="*/ 0 h 105720"/>
                <a:gd name="connsiteX21" fmla="*/ 851501 w 874556"/>
                <a:gd name="connsiteY21" fmla="*/ 0 h 105720"/>
                <a:gd name="connsiteX22" fmla="*/ 849628 w 874556"/>
                <a:gd name="connsiteY22" fmla="*/ 733 h 105720"/>
                <a:gd name="connsiteX23" fmla="*/ 848894 w 874556"/>
                <a:gd name="connsiteY23" fmla="*/ 2606 h 105720"/>
                <a:gd name="connsiteX24" fmla="*/ 848894 w 874556"/>
                <a:gd name="connsiteY24" fmla="*/ 22317 h 105720"/>
                <a:gd name="connsiteX25" fmla="*/ 839770 w 874556"/>
                <a:gd name="connsiteY25" fmla="*/ 22317 h 105720"/>
                <a:gd name="connsiteX26" fmla="*/ 837896 w 874556"/>
                <a:gd name="connsiteY26" fmla="*/ 23050 h 105720"/>
                <a:gd name="connsiteX27" fmla="*/ 837163 w 874556"/>
                <a:gd name="connsiteY27" fmla="*/ 24923 h 105720"/>
                <a:gd name="connsiteX28" fmla="*/ 837163 w 874556"/>
                <a:gd name="connsiteY28" fmla="*/ 26552 h 105720"/>
                <a:gd name="connsiteX29" fmla="*/ 837896 w 874556"/>
                <a:gd name="connsiteY29" fmla="*/ 28426 h 105720"/>
                <a:gd name="connsiteX30" fmla="*/ 839770 w 874556"/>
                <a:gd name="connsiteY30" fmla="*/ 29159 h 105720"/>
                <a:gd name="connsiteX31" fmla="*/ 848894 w 874556"/>
                <a:gd name="connsiteY31" fmla="*/ 29159 h 105720"/>
                <a:gd name="connsiteX32" fmla="*/ 848894 w 874556"/>
                <a:gd name="connsiteY32" fmla="*/ 63774 h 105720"/>
                <a:gd name="connsiteX33" fmla="*/ 852561 w 874556"/>
                <a:gd name="connsiteY33" fmla="*/ 78191 h 105720"/>
                <a:gd name="connsiteX34" fmla="*/ 865025 w 874556"/>
                <a:gd name="connsiteY34" fmla="*/ 83404 h 105720"/>
                <a:gd name="connsiteX35" fmla="*/ 777610 w 874556"/>
                <a:gd name="connsiteY35" fmla="*/ 83404 h 105720"/>
                <a:gd name="connsiteX36" fmla="*/ 779647 w 874556"/>
                <a:gd name="connsiteY36" fmla="*/ 83404 h 105720"/>
                <a:gd name="connsiteX37" fmla="*/ 781521 w 874556"/>
                <a:gd name="connsiteY37" fmla="*/ 82671 h 105720"/>
                <a:gd name="connsiteX38" fmla="*/ 782254 w 874556"/>
                <a:gd name="connsiteY38" fmla="*/ 80797 h 105720"/>
                <a:gd name="connsiteX39" fmla="*/ 782254 w 874556"/>
                <a:gd name="connsiteY39" fmla="*/ 48055 h 105720"/>
                <a:gd name="connsiteX40" fmla="*/ 787305 w 874556"/>
                <a:gd name="connsiteY40" fmla="*/ 33313 h 105720"/>
                <a:gd name="connsiteX41" fmla="*/ 800829 w 874556"/>
                <a:gd name="connsiteY41" fmla="*/ 27937 h 105720"/>
                <a:gd name="connsiteX42" fmla="*/ 814189 w 874556"/>
                <a:gd name="connsiteY42" fmla="*/ 33231 h 105720"/>
                <a:gd name="connsiteX43" fmla="*/ 818833 w 874556"/>
                <a:gd name="connsiteY43" fmla="*/ 48055 h 105720"/>
                <a:gd name="connsiteX44" fmla="*/ 818833 w 874556"/>
                <a:gd name="connsiteY44" fmla="*/ 80797 h 105720"/>
                <a:gd name="connsiteX45" fmla="*/ 819566 w 874556"/>
                <a:gd name="connsiteY45" fmla="*/ 82671 h 105720"/>
                <a:gd name="connsiteX46" fmla="*/ 821440 w 874556"/>
                <a:gd name="connsiteY46" fmla="*/ 83404 h 105720"/>
                <a:gd name="connsiteX47" fmla="*/ 823477 w 874556"/>
                <a:gd name="connsiteY47" fmla="*/ 83404 h 105720"/>
                <a:gd name="connsiteX48" fmla="*/ 825350 w 874556"/>
                <a:gd name="connsiteY48" fmla="*/ 82671 h 105720"/>
                <a:gd name="connsiteX49" fmla="*/ 826084 w 874556"/>
                <a:gd name="connsiteY49" fmla="*/ 80797 h 105720"/>
                <a:gd name="connsiteX50" fmla="*/ 826084 w 874556"/>
                <a:gd name="connsiteY50" fmla="*/ 47485 h 105720"/>
                <a:gd name="connsiteX51" fmla="*/ 819892 w 874556"/>
                <a:gd name="connsiteY51" fmla="*/ 28507 h 105720"/>
                <a:gd name="connsiteX52" fmla="*/ 802132 w 874556"/>
                <a:gd name="connsiteY52" fmla="*/ 21177 h 105720"/>
                <a:gd name="connsiteX53" fmla="*/ 790482 w 874556"/>
                <a:gd name="connsiteY53" fmla="*/ 23539 h 105720"/>
                <a:gd name="connsiteX54" fmla="*/ 782417 w 874556"/>
                <a:gd name="connsiteY54" fmla="*/ 30462 h 105720"/>
                <a:gd name="connsiteX55" fmla="*/ 782417 w 874556"/>
                <a:gd name="connsiteY55" fmla="*/ 24923 h 105720"/>
                <a:gd name="connsiteX56" fmla="*/ 781684 w 874556"/>
                <a:gd name="connsiteY56" fmla="*/ 23050 h 105720"/>
                <a:gd name="connsiteX57" fmla="*/ 779810 w 874556"/>
                <a:gd name="connsiteY57" fmla="*/ 22317 h 105720"/>
                <a:gd name="connsiteX58" fmla="*/ 777773 w 874556"/>
                <a:gd name="connsiteY58" fmla="*/ 22317 h 105720"/>
                <a:gd name="connsiteX59" fmla="*/ 775899 w 874556"/>
                <a:gd name="connsiteY59" fmla="*/ 23050 h 105720"/>
                <a:gd name="connsiteX60" fmla="*/ 775166 w 874556"/>
                <a:gd name="connsiteY60" fmla="*/ 24923 h 105720"/>
                <a:gd name="connsiteX61" fmla="*/ 775166 w 874556"/>
                <a:gd name="connsiteY61" fmla="*/ 80797 h 105720"/>
                <a:gd name="connsiteX62" fmla="*/ 775899 w 874556"/>
                <a:gd name="connsiteY62" fmla="*/ 82671 h 105720"/>
                <a:gd name="connsiteX63" fmla="*/ 777610 w 874556"/>
                <a:gd name="connsiteY63" fmla="*/ 83404 h 105720"/>
                <a:gd name="connsiteX64" fmla="*/ 713821 w 874556"/>
                <a:gd name="connsiteY64" fmla="*/ 49277 h 105720"/>
                <a:gd name="connsiteX65" fmla="*/ 713821 w 874556"/>
                <a:gd name="connsiteY65" fmla="*/ 48788 h 105720"/>
                <a:gd name="connsiteX66" fmla="*/ 718790 w 874556"/>
                <a:gd name="connsiteY66" fmla="*/ 33883 h 105720"/>
                <a:gd name="connsiteX67" fmla="*/ 732396 w 874556"/>
                <a:gd name="connsiteY67" fmla="*/ 28018 h 105720"/>
                <a:gd name="connsiteX68" fmla="*/ 746082 w 874556"/>
                <a:gd name="connsiteY68" fmla="*/ 33883 h 105720"/>
                <a:gd name="connsiteX69" fmla="*/ 751215 w 874556"/>
                <a:gd name="connsiteY69" fmla="*/ 48788 h 105720"/>
                <a:gd name="connsiteX70" fmla="*/ 751215 w 874556"/>
                <a:gd name="connsiteY70" fmla="*/ 49277 h 105720"/>
                <a:gd name="connsiteX71" fmla="*/ 713821 w 874556"/>
                <a:gd name="connsiteY71" fmla="*/ 49277 h 105720"/>
                <a:gd name="connsiteX72" fmla="*/ 732396 w 874556"/>
                <a:gd name="connsiteY72" fmla="*/ 84625 h 105720"/>
                <a:gd name="connsiteX73" fmla="*/ 744860 w 874556"/>
                <a:gd name="connsiteY73" fmla="*/ 82100 h 105720"/>
                <a:gd name="connsiteX74" fmla="*/ 753496 w 874556"/>
                <a:gd name="connsiteY74" fmla="*/ 76073 h 105720"/>
                <a:gd name="connsiteX75" fmla="*/ 756592 w 874556"/>
                <a:gd name="connsiteY75" fmla="*/ 70127 h 105720"/>
                <a:gd name="connsiteX76" fmla="*/ 755858 w 874556"/>
                <a:gd name="connsiteY76" fmla="*/ 68580 h 105720"/>
                <a:gd name="connsiteX77" fmla="*/ 754066 w 874556"/>
                <a:gd name="connsiteY77" fmla="*/ 68010 h 105720"/>
                <a:gd name="connsiteX78" fmla="*/ 752192 w 874556"/>
                <a:gd name="connsiteY78" fmla="*/ 68010 h 105720"/>
                <a:gd name="connsiteX79" fmla="*/ 750237 w 874556"/>
                <a:gd name="connsiteY79" fmla="*/ 68336 h 105720"/>
                <a:gd name="connsiteX80" fmla="*/ 748689 w 874556"/>
                <a:gd name="connsiteY80" fmla="*/ 70127 h 105720"/>
                <a:gd name="connsiteX81" fmla="*/ 742905 w 874556"/>
                <a:gd name="connsiteY81" fmla="*/ 75259 h 105720"/>
                <a:gd name="connsiteX82" fmla="*/ 732396 w 874556"/>
                <a:gd name="connsiteY82" fmla="*/ 77784 h 105720"/>
                <a:gd name="connsiteX83" fmla="*/ 722782 w 874556"/>
                <a:gd name="connsiteY83" fmla="*/ 74933 h 105720"/>
                <a:gd name="connsiteX84" fmla="*/ 716346 w 874556"/>
                <a:gd name="connsiteY84" fmla="*/ 67277 h 105720"/>
                <a:gd name="connsiteX85" fmla="*/ 713821 w 874556"/>
                <a:gd name="connsiteY85" fmla="*/ 57014 h 105720"/>
                <a:gd name="connsiteX86" fmla="*/ 713821 w 874556"/>
                <a:gd name="connsiteY86" fmla="*/ 55874 h 105720"/>
                <a:gd name="connsiteX87" fmla="*/ 755614 w 874556"/>
                <a:gd name="connsiteY87" fmla="*/ 55874 h 105720"/>
                <a:gd name="connsiteX88" fmla="*/ 757569 w 874556"/>
                <a:gd name="connsiteY88" fmla="*/ 55141 h 105720"/>
                <a:gd name="connsiteX89" fmla="*/ 758302 w 874556"/>
                <a:gd name="connsiteY89" fmla="*/ 53268 h 105720"/>
                <a:gd name="connsiteX90" fmla="*/ 758302 w 874556"/>
                <a:gd name="connsiteY90" fmla="*/ 51476 h 105720"/>
                <a:gd name="connsiteX91" fmla="*/ 751459 w 874556"/>
                <a:gd name="connsiteY91" fmla="*/ 29322 h 105720"/>
                <a:gd name="connsiteX92" fmla="*/ 732396 w 874556"/>
                <a:gd name="connsiteY92" fmla="*/ 21177 h 105720"/>
                <a:gd name="connsiteX93" fmla="*/ 714391 w 874556"/>
                <a:gd name="connsiteY93" fmla="*/ 28588 h 105720"/>
                <a:gd name="connsiteX94" fmla="*/ 706733 w 874556"/>
                <a:gd name="connsiteY94" fmla="*/ 48218 h 105720"/>
                <a:gd name="connsiteX95" fmla="*/ 706652 w 874556"/>
                <a:gd name="connsiteY95" fmla="*/ 52942 h 105720"/>
                <a:gd name="connsiteX96" fmla="*/ 706733 w 874556"/>
                <a:gd name="connsiteY96" fmla="*/ 57666 h 105720"/>
                <a:gd name="connsiteX97" fmla="*/ 714473 w 874556"/>
                <a:gd name="connsiteY97" fmla="*/ 77295 h 105720"/>
                <a:gd name="connsiteX98" fmla="*/ 732396 w 874556"/>
                <a:gd name="connsiteY98" fmla="*/ 84625 h 105720"/>
                <a:gd name="connsiteX99" fmla="*/ 607994 w 874556"/>
                <a:gd name="connsiteY99" fmla="*/ 83404 h 105720"/>
                <a:gd name="connsiteX100" fmla="*/ 609950 w 874556"/>
                <a:gd name="connsiteY100" fmla="*/ 83404 h 105720"/>
                <a:gd name="connsiteX101" fmla="*/ 611823 w 874556"/>
                <a:gd name="connsiteY101" fmla="*/ 82671 h 105720"/>
                <a:gd name="connsiteX102" fmla="*/ 612557 w 874556"/>
                <a:gd name="connsiteY102" fmla="*/ 80797 h 105720"/>
                <a:gd name="connsiteX103" fmla="*/ 612557 w 874556"/>
                <a:gd name="connsiteY103" fmla="*/ 47729 h 105720"/>
                <a:gd name="connsiteX104" fmla="*/ 617200 w 874556"/>
                <a:gd name="connsiteY104" fmla="*/ 32661 h 105720"/>
                <a:gd name="connsiteX105" fmla="*/ 628198 w 874556"/>
                <a:gd name="connsiteY105" fmla="*/ 28018 h 105720"/>
                <a:gd name="connsiteX106" fmla="*/ 639604 w 874556"/>
                <a:gd name="connsiteY106" fmla="*/ 32661 h 105720"/>
                <a:gd name="connsiteX107" fmla="*/ 644166 w 874556"/>
                <a:gd name="connsiteY107" fmla="*/ 47892 h 105720"/>
                <a:gd name="connsiteX108" fmla="*/ 644166 w 874556"/>
                <a:gd name="connsiteY108" fmla="*/ 80879 h 105720"/>
                <a:gd name="connsiteX109" fmla="*/ 644899 w 874556"/>
                <a:gd name="connsiteY109" fmla="*/ 82752 h 105720"/>
                <a:gd name="connsiteX110" fmla="*/ 646773 w 874556"/>
                <a:gd name="connsiteY110" fmla="*/ 83485 h 105720"/>
                <a:gd name="connsiteX111" fmla="*/ 648728 w 874556"/>
                <a:gd name="connsiteY111" fmla="*/ 83485 h 105720"/>
                <a:gd name="connsiteX112" fmla="*/ 650602 w 874556"/>
                <a:gd name="connsiteY112" fmla="*/ 82752 h 105720"/>
                <a:gd name="connsiteX113" fmla="*/ 651335 w 874556"/>
                <a:gd name="connsiteY113" fmla="*/ 80879 h 105720"/>
                <a:gd name="connsiteX114" fmla="*/ 651335 w 874556"/>
                <a:gd name="connsiteY114" fmla="*/ 47892 h 105720"/>
                <a:gd name="connsiteX115" fmla="*/ 655979 w 874556"/>
                <a:gd name="connsiteY115" fmla="*/ 32661 h 105720"/>
                <a:gd name="connsiteX116" fmla="*/ 666977 w 874556"/>
                <a:gd name="connsiteY116" fmla="*/ 28018 h 105720"/>
                <a:gd name="connsiteX117" fmla="*/ 678545 w 874556"/>
                <a:gd name="connsiteY117" fmla="*/ 32580 h 105720"/>
                <a:gd name="connsiteX118" fmla="*/ 682945 w 874556"/>
                <a:gd name="connsiteY118" fmla="*/ 47810 h 105720"/>
                <a:gd name="connsiteX119" fmla="*/ 682945 w 874556"/>
                <a:gd name="connsiteY119" fmla="*/ 80797 h 105720"/>
                <a:gd name="connsiteX120" fmla="*/ 683678 w 874556"/>
                <a:gd name="connsiteY120" fmla="*/ 82671 h 105720"/>
                <a:gd name="connsiteX121" fmla="*/ 685552 w 874556"/>
                <a:gd name="connsiteY121" fmla="*/ 83404 h 105720"/>
                <a:gd name="connsiteX122" fmla="*/ 687507 w 874556"/>
                <a:gd name="connsiteY122" fmla="*/ 83404 h 105720"/>
                <a:gd name="connsiteX123" fmla="*/ 689381 w 874556"/>
                <a:gd name="connsiteY123" fmla="*/ 82671 h 105720"/>
                <a:gd name="connsiteX124" fmla="*/ 690114 w 874556"/>
                <a:gd name="connsiteY124" fmla="*/ 80797 h 105720"/>
                <a:gd name="connsiteX125" fmla="*/ 690114 w 874556"/>
                <a:gd name="connsiteY125" fmla="*/ 46670 h 105720"/>
                <a:gd name="connsiteX126" fmla="*/ 684004 w 874556"/>
                <a:gd name="connsiteY126" fmla="*/ 27855 h 105720"/>
                <a:gd name="connsiteX127" fmla="*/ 668117 w 874556"/>
                <a:gd name="connsiteY127" fmla="*/ 21177 h 105720"/>
                <a:gd name="connsiteX128" fmla="*/ 656223 w 874556"/>
                <a:gd name="connsiteY128" fmla="*/ 24190 h 105720"/>
                <a:gd name="connsiteX129" fmla="*/ 648158 w 874556"/>
                <a:gd name="connsiteY129" fmla="*/ 32254 h 105720"/>
                <a:gd name="connsiteX130" fmla="*/ 629339 w 874556"/>
                <a:gd name="connsiteY130" fmla="*/ 21177 h 105720"/>
                <a:gd name="connsiteX131" fmla="*/ 619644 w 874556"/>
                <a:gd name="connsiteY131" fmla="*/ 23213 h 105720"/>
                <a:gd name="connsiteX132" fmla="*/ 612557 w 874556"/>
                <a:gd name="connsiteY132" fmla="*/ 29077 h 105720"/>
                <a:gd name="connsiteX133" fmla="*/ 612557 w 874556"/>
                <a:gd name="connsiteY133" fmla="*/ 25005 h 105720"/>
                <a:gd name="connsiteX134" fmla="*/ 611823 w 874556"/>
                <a:gd name="connsiteY134" fmla="*/ 23131 h 105720"/>
                <a:gd name="connsiteX135" fmla="*/ 609950 w 874556"/>
                <a:gd name="connsiteY135" fmla="*/ 22398 h 105720"/>
                <a:gd name="connsiteX136" fmla="*/ 607994 w 874556"/>
                <a:gd name="connsiteY136" fmla="*/ 22398 h 105720"/>
                <a:gd name="connsiteX137" fmla="*/ 606121 w 874556"/>
                <a:gd name="connsiteY137" fmla="*/ 23131 h 105720"/>
                <a:gd name="connsiteX138" fmla="*/ 605387 w 874556"/>
                <a:gd name="connsiteY138" fmla="*/ 25005 h 105720"/>
                <a:gd name="connsiteX139" fmla="*/ 605387 w 874556"/>
                <a:gd name="connsiteY139" fmla="*/ 80879 h 105720"/>
                <a:gd name="connsiteX140" fmla="*/ 606121 w 874556"/>
                <a:gd name="connsiteY140" fmla="*/ 82752 h 105720"/>
                <a:gd name="connsiteX141" fmla="*/ 607994 w 874556"/>
                <a:gd name="connsiteY141" fmla="*/ 83404 h 105720"/>
                <a:gd name="connsiteX142" fmla="*/ 552107 w 874556"/>
                <a:gd name="connsiteY142" fmla="*/ 105721 h 105720"/>
                <a:gd name="connsiteX143" fmla="*/ 554470 w 874556"/>
                <a:gd name="connsiteY143" fmla="*/ 105721 h 105720"/>
                <a:gd name="connsiteX144" fmla="*/ 557158 w 874556"/>
                <a:gd name="connsiteY144" fmla="*/ 103929 h 105720"/>
                <a:gd name="connsiteX145" fmla="*/ 590479 w 874556"/>
                <a:gd name="connsiteY145" fmla="*/ 27041 h 105720"/>
                <a:gd name="connsiteX146" fmla="*/ 591212 w 874556"/>
                <a:gd name="connsiteY146" fmla="*/ 24679 h 105720"/>
                <a:gd name="connsiteX147" fmla="*/ 590479 w 874556"/>
                <a:gd name="connsiteY147" fmla="*/ 23050 h 105720"/>
                <a:gd name="connsiteX148" fmla="*/ 588849 w 874556"/>
                <a:gd name="connsiteY148" fmla="*/ 22317 h 105720"/>
                <a:gd name="connsiteX149" fmla="*/ 586487 w 874556"/>
                <a:gd name="connsiteY149" fmla="*/ 22317 h 105720"/>
                <a:gd name="connsiteX150" fmla="*/ 583798 w 874556"/>
                <a:gd name="connsiteY150" fmla="*/ 24109 h 105720"/>
                <a:gd name="connsiteX151" fmla="*/ 563594 w 874556"/>
                <a:gd name="connsiteY151" fmla="*/ 70616 h 105720"/>
                <a:gd name="connsiteX152" fmla="*/ 543879 w 874556"/>
                <a:gd name="connsiteY152" fmla="*/ 24109 h 105720"/>
                <a:gd name="connsiteX153" fmla="*/ 541191 w 874556"/>
                <a:gd name="connsiteY153" fmla="*/ 22317 h 105720"/>
                <a:gd name="connsiteX154" fmla="*/ 538746 w 874556"/>
                <a:gd name="connsiteY154" fmla="*/ 22317 h 105720"/>
                <a:gd name="connsiteX155" fmla="*/ 537117 w 874556"/>
                <a:gd name="connsiteY155" fmla="*/ 23050 h 105720"/>
                <a:gd name="connsiteX156" fmla="*/ 536384 w 874556"/>
                <a:gd name="connsiteY156" fmla="*/ 24679 h 105720"/>
                <a:gd name="connsiteX157" fmla="*/ 537117 w 874556"/>
                <a:gd name="connsiteY157" fmla="*/ 27041 h 105720"/>
                <a:gd name="connsiteX158" fmla="*/ 559521 w 874556"/>
                <a:gd name="connsiteY158" fmla="*/ 79901 h 105720"/>
                <a:gd name="connsiteX159" fmla="*/ 550478 w 874556"/>
                <a:gd name="connsiteY159" fmla="*/ 100997 h 105720"/>
                <a:gd name="connsiteX160" fmla="*/ 549745 w 874556"/>
                <a:gd name="connsiteY160" fmla="*/ 103359 h 105720"/>
                <a:gd name="connsiteX161" fmla="*/ 550478 w 874556"/>
                <a:gd name="connsiteY161" fmla="*/ 104988 h 105720"/>
                <a:gd name="connsiteX162" fmla="*/ 552107 w 874556"/>
                <a:gd name="connsiteY162" fmla="*/ 105721 h 105720"/>
                <a:gd name="connsiteX163" fmla="*/ 496383 w 874556"/>
                <a:gd name="connsiteY163" fmla="*/ 77784 h 105720"/>
                <a:gd name="connsiteX164" fmla="*/ 485874 w 874556"/>
                <a:gd name="connsiteY164" fmla="*/ 74852 h 105720"/>
                <a:gd name="connsiteX165" fmla="*/ 481312 w 874556"/>
                <a:gd name="connsiteY165" fmla="*/ 66544 h 105720"/>
                <a:gd name="connsiteX166" fmla="*/ 486281 w 874556"/>
                <a:gd name="connsiteY166" fmla="*/ 58562 h 105720"/>
                <a:gd name="connsiteX167" fmla="*/ 500864 w 874556"/>
                <a:gd name="connsiteY167" fmla="*/ 54082 h 105720"/>
                <a:gd name="connsiteX168" fmla="*/ 516017 w 874556"/>
                <a:gd name="connsiteY168" fmla="*/ 51964 h 105720"/>
                <a:gd name="connsiteX169" fmla="*/ 516017 w 874556"/>
                <a:gd name="connsiteY169" fmla="*/ 55955 h 105720"/>
                <a:gd name="connsiteX170" fmla="*/ 510477 w 874556"/>
                <a:gd name="connsiteY170" fmla="*/ 72164 h 105720"/>
                <a:gd name="connsiteX171" fmla="*/ 496383 w 874556"/>
                <a:gd name="connsiteY171" fmla="*/ 77784 h 105720"/>
                <a:gd name="connsiteX172" fmla="*/ 495161 w 874556"/>
                <a:gd name="connsiteY172" fmla="*/ 84625 h 105720"/>
                <a:gd name="connsiteX173" fmla="*/ 508359 w 874556"/>
                <a:gd name="connsiteY173" fmla="*/ 81938 h 105720"/>
                <a:gd name="connsiteX174" fmla="*/ 515936 w 874556"/>
                <a:gd name="connsiteY174" fmla="*/ 75340 h 105720"/>
                <a:gd name="connsiteX175" fmla="*/ 515936 w 874556"/>
                <a:gd name="connsiteY175" fmla="*/ 80879 h 105720"/>
                <a:gd name="connsiteX176" fmla="*/ 516669 w 874556"/>
                <a:gd name="connsiteY176" fmla="*/ 82752 h 105720"/>
                <a:gd name="connsiteX177" fmla="*/ 518543 w 874556"/>
                <a:gd name="connsiteY177" fmla="*/ 83485 h 105720"/>
                <a:gd name="connsiteX178" fmla="*/ 520498 w 874556"/>
                <a:gd name="connsiteY178" fmla="*/ 83485 h 105720"/>
                <a:gd name="connsiteX179" fmla="*/ 522372 w 874556"/>
                <a:gd name="connsiteY179" fmla="*/ 82752 h 105720"/>
                <a:gd name="connsiteX180" fmla="*/ 523105 w 874556"/>
                <a:gd name="connsiteY180" fmla="*/ 80879 h 105720"/>
                <a:gd name="connsiteX181" fmla="*/ 523105 w 874556"/>
                <a:gd name="connsiteY181" fmla="*/ 41783 h 105720"/>
                <a:gd name="connsiteX182" fmla="*/ 517809 w 874556"/>
                <a:gd name="connsiteY182" fmla="*/ 27204 h 105720"/>
                <a:gd name="connsiteX183" fmla="*/ 499968 w 874556"/>
                <a:gd name="connsiteY183" fmla="*/ 21177 h 105720"/>
                <a:gd name="connsiteX184" fmla="*/ 487829 w 874556"/>
                <a:gd name="connsiteY184" fmla="*/ 23783 h 105720"/>
                <a:gd name="connsiteX185" fmla="*/ 480579 w 874556"/>
                <a:gd name="connsiteY185" fmla="*/ 29810 h 105720"/>
                <a:gd name="connsiteX186" fmla="*/ 478216 w 874556"/>
                <a:gd name="connsiteY186" fmla="*/ 35837 h 105720"/>
                <a:gd name="connsiteX187" fmla="*/ 478949 w 874556"/>
                <a:gd name="connsiteY187" fmla="*/ 37629 h 105720"/>
                <a:gd name="connsiteX188" fmla="*/ 480741 w 874556"/>
                <a:gd name="connsiteY188" fmla="*/ 38362 h 105720"/>
                <a:gd name="connsiteX189" fmla="*/ 482371 w 874556"/>
                <a:gd name="connsiteY189" fmla="*/ 38362 h 105720"/>
                <a:gd name="connsiteX190" fmla="*/ 484082 w 874556"/>
                <a:gd name="connsiteY190" fmla="*/ 37792 h 105720"/>
                <a:gd name="connsiteX191" fmla="*/ 485222 w 874556"/>
                <a:gd name="connsiteY191" fmla="*/ 35837 h 105720"/>
                <a:gd name="connsiteX192" fmla="*/ 490110 w 874556"/>
                <a:gd name="connsiteY192" fmla="*/ 30217 h 105720"/>
                <a:gd name="connsiteX193" fmla="*/ 499886 w 874556"/>
                <a:gd name="connsiteY193" fmla="*/ 27855 h 105720"/>
                <a:gd name="connsiteX194" fmla="*/ 511944 w 874556"/>
                <a:gd name="connsiteY194" fmla="*/ 31358 h 105720"/>
                <a:gd name="connsiteX195" fmla="*/ 515854 w 874556"/>
                <a:gd name="connsiteY195" fmla="*/ 41295 h 105720"/>
                <a:gd name="connsiteX196" fmla="*/ 515854 w 874556"/>
                <a:gd name="connsiteY196" fmla="*/ 45448 h 105720"/>
                <a:gd name="connsiteX197" fmla="*/ 497279 w 874556"/>
                <a:gd name="connsiteY197" fmla="*/ 48055 h 105720"/>
                <a:gd name="connsiteX198" fmla="*/ 480334 w 874556"/>
                <a:gd name="connsiteY198" fmla="*/ 54408 h 105720"/>
                <a:gd name="connsiteX199" fmla="*/ 474061 w 874556"/>
                <a:gd name="connsiteY199" fmla="*/ 67114 h 105720"/>
                <a:gd name="connsiteX200" fmla="*/ 476912 w 874556"/>
                <a:gd name="connsiteY200" fmla="*/ 75910 h 105720"/>
                <a:gd name="connsiteX201" fmla="*/ 484570 w 874556"/>
                <a:gd name="connsiteY201" fmla="*/ 82263 h 105720"/>
                <a:gd name="connsiteX202" fmla="*/ 495161 w 874556"/>
                <a:gd name="connsiteY202" fmla="*/ 84625 h 105720"/>
                <a:gd name="connsiteX203" fmla="*/ 413775 w 874556"/>
                <a:gd name="connsiteY203" fmla="*/ 42842 h 105720"/>
                <a:gd name="connsiteX204" fmla="*/ 413775 w 874556"/>
                <a:gd name="connsiteY204" fmla="*/ 8308 h 105720"/>
                <a:gd name="connsiteX205" fmla="*/ 436912 w 874556"/>
                <a:gd name="connsiteY205" fmla="*/ 8308 h 105720"/>
                <a:gd name="connsiteX206" fmla="*/ 452065 w 874556"/>
                <a:gd name="connsiteY206" fmla="*/ 12706 h 105720"/>
                <a:gd name="connsiteX207" fmla="*/ 457116 w 874556"/>
                <a:gd name="connsiteY207" fmla="*/ 25575 h 105720"/>
                <a:gd name="connsiteX208" fmla="*/ 452065 w 874556"/>
                <a:gd name="connsiteY208" fmla="*/ 38444 h 105720"/>
                <a:gd name="connsiteX209" fmla="*/ 436912 w 874556"/>
                <a:gd name="connsiteY209" fmla="*/ 42842 h 105720"/>
                <a:gd name="connsiteX210" fmla="*/ 413775 w 874556"/>
                <a:gd name="connsiteY210" fmla="*/ 42842 h 105720"/>
                <a:gd name="connsiteX211" fmla="*/ 408968 w 874556"/>
                <a:gd name="connsiteY211" fmla="*/ 83404 h 105720"/>
                <a:gd name="connsiteX212" fmla="*/ 411087 w 874556"/>
                <a:gd name="connsiteY212" fmla="*/ 83404 h 105720"/>
                <a:gd name="connsiteX213" fmla="*/ 413042 w 874556"/>
                <a:gd name="connsiteY213" fmla="*/ 82671 h 105720"/>
                <a:gd name="connsiteX214" fmla="*/ 413775 w 874556"/>
                <a:gd name="connsiteY214" fmla="*/ 80797 h 105720"/>
                <a:gd name="connsiteX215" fmla="*/ 413775 w 874556"/>
                <a:gd name="connsiteY215" fmla="*/ 49765 h 105720"/>
                <a:gd name="connsiteX216" fmla="*/ 437482 w 874556"/>
                <a:gd name="connsiteY216" fmla="*/ 49765 h 105720"/>
                <a:gd name="connsiteX217" fmla="*/ 457279 w 874556"/>
                <a:gd name="connsiteY217" fmla="*/ 43494 h 105720"/>
                <a:gd name="connsiteX218" fmla="*/ 464529 w 874556"/>
                <a:gd name="connsiteY218" fmla="*/ 25494 h 105720"/>
                <a:gd name="connsiteX219" fmla="*/ 457279 w 874556"/>
                <a:gd name="connsiteY219" fmla="*/ 7493 h 105720"/>
                <a:gd name="connsiteX220" fmla="*/ 437482 w 874556"/>
                <a:gd name="connsiteY220" fmla="*/ 1222 h 105720"/>
                <a:gd name="connsiteX221" fmla="*/ 408968 w 874556"/>
                <a:gd name="connsiteY221" fmla="*/ 1222 h 105720"/>
                <a:gd name="connsiteX222" fmla="*/ 407095 w 874556"/>
                <a:gd name="connsiteY222" fmla="*/ 1955 h 105720"/>
                <a:gd name="connsiteX223" fmla="*/ 406361 w 874556"/>
                <a:gd name="connsiteY223" fmla="*/ 3909 h 105720"/>
                <a:gd name="connsiteX224" fmla="*/ 406361 w 874556"/>
                <a:gd name="connsiteY224" fmla="*/ 80797 h 105720"/>
                <a:gd name="connsiteX225" fmla="*/ 407095 w 874556"/>
                <a:gd name="connsiteY225" fmla="*/ 82671 h 105720"/>
                <a:gd name="connsiteX226" fmla="*/ 408968 w 874556"/>
                <a:gd name="connsiteY226" fmla="*/ 83404 h 105720"/>
                <a:gd name="connsiteX227" fmla="*/ 323264 w 874556"/>
                <a:gd name="connsiteY227" fmla="*/ 105721 h 105720"/>
                <a:gd name="connsiteX228" fmla="*/ 325627 w 874556"/>
                <a:gd name="connsiteY228" fmla="*/ 105721 h 105720"/>
                <a:gd name="connsiteX229" fmla="*/ 328315 w 874556"/>
                <a:gd name="connsiteY229" fmla="*/ 103929 h 105720"/>
                <a:gd name="connsiteX230" fmla="*/ 361636 w 874556"/>
                <a:gd name="connsiteY230" fmla="*/ 27041 h 105720"/>
                <a:gd name="connsiteX231" fmla="*/ 362369 w 874556"/>
                <a:gd name="connsiteY231" fmla="*/ 24679 h 105720"/>
                <a:gd name="connsiteX232" fmla="*/ 361636 w 874556"/>
                <a:gd name="connsiteY232" fmla="*/ 23050 h 105720"/>
                <a:gd name="connsiteX233" fmla="*/ 360006 w 874556"/>
                <a:gd name="connsiteY233" fmla="*/ 22317 h 105720"/>
                <a:gd name="connsiteX234" fmla="*/ 357644 w 874556"/>
                <a:gd name="connsiteY234" fmla="*/ 22317 h 105720"/>
                <a:gd name="connsiteX235" fmla="*/ 354955 w 874556"/>
                <a:gd name="connsiteY235" fmla="*/ 24109 h 105720"/>
                <a:gd name="connsiteX236" fmla="*/ 334751 w 874556"/>
                <a:gd name="connsiteY236" fmla="*/ 70616 h 105720"/>
                <a:gd name="connsiteX237" fmla="*/ 315036 w 874556"/>
                <a:gd name="connsiteY237" fmla="*/ 24109 h 105720"/>
                <a:gd name="connsiteX238" fmla="*/ 312348 w 874556"/>
                <a:gd name="connsiteY238" fmla="*/ 22317 h 105720"/>
                <a:gd name="connsiteX239" fmla="*/ 309903 w 874556"/>
                <a:gd name="connsiteY239" fmla="*/ 22317 h 105720"/>
                <a:gd name="connsiteX240" fmla="*/ 308274 w 874556"/>
                <a:gd name="connsiteY240" fmla="*/ 23050 h 105720"/>
                <a:gd name="connsiteX241" fmla="*/ 307541 w 874556"/>
                <a:gd name="connsiteY241" fmla="*/ 24679 h 105720"/>
                <a:gd name="connsiteX242" fmla="*/ 308274 w 874556"/>
                <a:gd name="connsiteY242" fmla="*/ 27041 h 105720"/>
                <a:gd name="connsiteX243" fmla="*/ 330678 w 874556"/>
                <a:gd name="connsiteY243" fmla="*/ 79901 h 105720"/>
                <a:gd name="connsiteX244" fmla="*/ 321635 w 874556"/>
                <a:gd name="connsiteY244" fmla="*/ 100997 h 105720"/>
                <a:gd name="connsiteX245" fmla="*/ 320902 w 874556"/>
                <a:gd name="connsiteY245" fmla="*/ 103359 h 105720"/>
                <a:gd name="connsiteX246" fmla="*/ 321635 w 874556"/>
                <a:gd name="connsiteY246" fmla="*/ 104988 h 105720"/>
                <a:gd name="connsiteX247" fmla="*/ 323264 w 874556"/>
                <a:gd name="connsiteY247" fmla="*/ 105721 h 105720"/>
                <a:gd name="connsiteX248" fmla="*/ 290188 w 874556"/>
                <a:gd name="connsiteY248" fmla="*/ 83404 h 105720"/>
                <a:gd name="connsiteX249" fmla="*/ 297113 w 874556"/>
                <a:gd name="connsiteY249" fmla="*/ 83404 h 105720"/>
                <a:gd name="connsiteX250" fmla="*/ 298987 w 874556"/>
                <a:gd name="connsiteY250" fmla="*/ 82671 h 105720"/>
                <a:gd name="connsiteX251" fmla="*/ 299720 w 874556"/>
                <a:gd name="connsiteY251" fmla="*/ 80797 h 105720"/>
                <a:gd name="connsiteX252" fmla="*/ 299720 w 874556"/>
                <a:gd name="connsiteY252" fmla="*/ 79168 h 105720"/>
                <a:gd name="connsiteX253" fmla="*/ 298987 w 874556"/>
                <a:gd name="connsiteY253" fmla="*/ 77295 h 105720"/>
                <a:gd name="connsiteX254" fmla="*/ 297113 w 874556"/>
                <a:gd name="connsiteY254" fmla="*/ 76562 h 105720"/>
                <a:gd name="connsiteX255" fmla="*/ 290759 w 874556"/>
                <a:gd name="connsiteY255" fmla="*/ 76562 h 105720"/>
                <a:gd name="connsiteX256" fmla="*/ 283508 w 874556"/>
                <a:gd name="connsiteY256" fmla="*/ 73223 h 105720"/>
                <a:gd name="connsiteX257" fmla="*/ 281308 w 874556"/>
                <a:gd name="connsiteY257" fmla="*/ 63286 h 105720"/>
                <a:gd name="connsiteX258" fmla="*/ 281308 w 874556"/>
                <a:gd name="connsiteY258" fmla="*/ 29159 h 105720"/>
                <a:gd name="connsiteX259" fmla="*/ 295891 w 874556"/>
                <a:gd name="connsiteY259" fmla="*/ 29159 h 105720"/>
                <a:gd name="connsiteX260" fmla="*/ 297765 w 874556"/>
                <a:gd name="connsiteY260" fmla="*/ 28426 h 105720"/>
                <a:gd name="connsiteX261" fmla="*/ 298498 w 874556"/>
                <a:gd name="connsiteY261" fmla="*/ 26552 h 105720"/>
                <a:gd name="connsiteX262" fmla="*/ 298498 w 874556"/>
                <a:gd name="connsiteY262" fmla="*/ 24923 h 105720"/>
                <a:gd name="connsiteX263" fmla="*/ 297765 w 874556"/>
                <a:gd name="connsiteY263" fmla="*/ 23050 h 105720"/>
                <a:gd name="connsiteX264" fmla="*/ 295891 w 874556"/>
                <a:gd name="connsiteY264" fmla="*/ 22317 h 105720"/>
                <a:gd name="connsiteX265" fmla="*/ 281308 w 874556"/>
                <a:gd name="connsiteY265" fmla="*/ 22317 h 105720"/>
                <a:gd name="connsiteX266" fmla="*/ 281308 w 874556"/>
                <a:gd name="connsiteY266" fmla="*/ 2606 h 105720"/>
                <a:gd name="connsiteX267" fmla="*/ 280575 w 874556"/>
                <a:gd name="connsiteY267" fmla="*/ 733 h 105720"/>
                <a:gd name="connsiteX268" fmla="*/ 278701 w 874556"/>
                <a:gd name="connsiteY268" fmla="*/ 0 h 105720"/>
                <a:gd name="connsiteX269" fmla="*/ 276665 w 874556"/>
                <a:gd name="connsiteY269" fmla="*/ 0 h 105720"/>
                <a:gd name="connsiteX270" fmla="*/ 274791 w 874556"/>
                <a:gd name="connsiteY270" fmla="*/ 733 h 105720"/>
                <a:gd name="connsiteX271" fmla="*/ 274058 w 874556"/>
                <a:gd name="connsiteY271" fmla="*/ 2606 h 105720"/>
                <a:gd name="connsiteX272" fmla="*/ 274058 w 874556"/>
                <a:gd name="connsiteY272" fmla="*/ 22317 h 105720"/>
                <a:gd name="connsiteX273" fmla="*/ 264933 w 874556"/>
                <a:gd name="connsiteY273" fmla="*/ 22317 h 105720"/>
                <a:gd name="connsiteX274" fmla="*/ 263059 w 874556"/>
                <a:gd name="connsiteY274" fmla="*/ 23050 h 105720"/>
                <a:gd name="connsiteX275" fmla="*/ 262326 w 874556"/>
                <a:gd name="connsiteY275" fmla="*/ 24923 h 105720"/>
                <a:gd name="connsiteX276" fmla="*/ 262326 w 874556"/>
                <a:gd name="connsiteY276" fmla="*/ 26552 h 105720"/>
                <a:gd name="connsiteX277" fmla="*/ 263059 w 874556"/>
                <a:gd name="connsiteY277" fmla="*/ 28426 h 105720"/>
                <a:gd name="connsiteX278" fmla="*/ 264933 w 874556"/>
                <a:gd name="connsiteY278" fmla="*/ 29159 h 105720"/>
                <a:gd name="connsiteX279" fmla="*/ 274058 w 874556"/>
                <a:gd name="connsiteY279" fmla="*/ 29159 h 105720"/>
                <a:gd name="connsiteX280" fmla="*/ 274058 w 874556"/>
                <a:gd name="connsiteY280" fmla="*/ 63774 h 105720"/>
                <a:gd name="connsiteX281" fmla="*/ 277724 w 874556"/>
                <a:gd name="connsiteY281" fmla="*/ 78191 h 105720"/>
                <a:gd name="connsiteX282" fmla="*/ 290188 w 874556"/>
                <a:gd name="connsiteY282" fmla="*/ 83404 h 105720"/>
                <a:gd name="connsiteX283" fmla="*/ 244811 w 874556"/>
                <a:gd name="connsiteY283" fmla="*/ 83404 h 105720"/>
                <a:gd name="connsiteX284" fmla="*/ 246766 w 874556"/>
                <a:gd name="connsiteY284" fmla="*/ 83404 h 105720"/>
                <a:gd name="connsiteX285" fmla="*/ 248640 w 874556"/>
                <a:gd name="connsiteY285" fmla="*/ 82671 h 105720"/>
                <a:gd name="connsiteX286" fmla="*/ 249373 w 874556"/>
                <a:gd name="connsiteY286" fmla="*/ 80797 h 105720"/>
                <a:gd name="connsiteX287" fmla="*/ 249373 w 874556"/>
                <a:gd name="connsiteY287" fmla="*/ 24923 h 105720"/>
                <a:gd name="connsiteX288" fmla="*/ 248640 w 874556"/>
                <a:gd name="connsiteY288" fmla="*/ 23050 h 105720"/>
                <a:gd name="connsiteX289" fmla="*/ 246766 w 874556"/>
                <a:gd name="connsiteY289" fmla="*/ 22317 h 105720"/>
                <a:gd name="connsiteX290" fmla="*/ 244811 w 874556"/>
                <a:gd name="connsiteY290" fmla="*/ 22317 h 105720"/>
                <a:gd name="connsiteX291" fmla="*/ 242937 w 874556"/>
                <a:gd name="connsiteY291" fmla="*/ 23050 h 105720"/>
                <a:gd name="connsiteX292" fmla="*/ 242204 w 874556"/>
                <a:gd name="connsiteY292" fmla="*/ 24923 h 105720"/>
                <a:gd name="connsiteX293" fmla="*/ 242204 w 874556"/>
                <a:gd name="connsiteY293" fmla="*/ 80797 h 105720"/>
                <a:gd name="connsiteX294" fmla="*/ 242937 w 874556"/>
                <a:gd name="connsiteY294" fmla="*/ 82671 h 105720"/>
                <a:gd name="connsiteX295" fmla="*/ 244811 w 874556"/>
                <a:gd name="connsiteY295" fmla="*/ 83404 h 105720"/>
                <a:gd name="connsiteX296" fmla="*/ 217356 w 874556"/>
                <a:gd name="connsiteY296" fmla="*/ 83404 h 105720"/>
                <a:gd name="connsiteX297" fmla="*/ 219311 w 874556"/>
                <a:gd name="connsiteY297" fmla="*/ 83404 h 105720"/>
                <a:gd name="connsiteX298" fmla="*/ 221185 w 874556"/>
                <a:gd name="connsiteY298" fmla="*/ 82671 h 105720"/>
                <a:gd name="connsiteX299" fmla="*/ 221918 w 874556"/>
                <a:gd name="connsiteY299" fmla="*/ 80797 h 105720"/>
                <a:gd name="connsiteX300" fmla="*/ 221918 w 874556"/>
                <a:gd name="connsiteY300" fmla="*/ 2606 h 105720"/>
                <a:gd name="connsiteX301" fmla="*/ 221185 w 874556"/>
                <a:gd name="connsiteY301" fmla="*/ 733 h 105720"/>
                <a:gd name="connsiteX302" fmla="*/ 219311 w 874556"/>
                <a:gd name="connsiteY302" fmla="*/ 0 h 105720"/>
                <a:gd name="connsiteX303" fmla="*/ 217356 w 874556"/>
                <a:gd name="connsiteY303" fmla="*/ 0 h 105720"/>
                <a:gd name="connsiteX304" fmla="*/ 215482 w 874556"/>
                <a:gd name="connsiteY304" fmla="*/ 733 h 105720"/>
                <a:gd name="connsiteX305" fmla="*/ 214749 w 874556"/>
                <a:gd name="connsiteY305" fmla="*/ 2606 h 105720"/>
                <a:gd name="connsiteX306" fmla="*/ 214749 w 874556"/>
                <a:gd name="connsiteY306" fmla="*/ 80797 h 105720"/>
                <a:gd name="connsiteX307" fmla="*/ 215482 w 874556"/>
                <a:gd name="connsiteY307" fmla="*/ 82671 h 105720"/>
                <a:gd name="connsiteX308" fmla="*/ 217356 w 874556"/>
                <a:gd name="connsiteY308" fmla="*/ 83404 h 105720"/>
                <a:gd name="connsiteX309" fmla="*/ 168150 w 874556"/>
                <a:gd name="connsiteY309" fmla="*/ 77784 h 105720"/>
                <a:gd name="connsiteX310" fmla="*/ 157640 w 874556"/>
                <a:gd name="connsiteY310" fmla="*/ 74852 h 105720"/>
                <a:gd name="connsiteX311" fmla="*/ 153159 w 874556"/>
                <a:gd name="connsiteY311" fmla="*/ 66544 h 105720"/>
                <a:gd name="connsiteX312" fmla="*/ 158129 w 874556"/>
                <a:gd name="connsiteY312" fmla="*/ 58562 h 105720"/>
                <a:gd name="connsiteX313" fmla="*/ 172712 w 874556"/>
                <a:gd name="connsiteY313" fmla="*/ 54082 h 105720"/>
                <a:gd name="connsiteX314" fmla="*/ 187865 w 874556"/>
                <a:gd name="connsiteY314" fmla="*/ 51964 h 105720"/>
                <a:gd name="connsiteX315" fmla="*/ 187865 w 874556"/>
                <a:gd name="connsiteY315" fmla="*/ 55955 h 105720"/>
                <a:gd name="connsiteX316" fmla="*/ 182325 w 874556"/>
                <a:gd name="connsiteY316" fmla="*/ 72164 h 105720"/>
                <a:gd name="connsiteX317" fmla="*/ 168150 w 874556"/>
                <a:gd name="connsiteY317" fmla="*/ 77784 h 105720"/>
                <a:gd name="connsiteX318" fmla="*/ 167009 w 874556"/>
                <a:gd name="connsiteY318" fmla="*/ 84625 h 105720"/>
                <a:gd name="connsiteX319" fmla="*/ 180207 w 874556"/>
                <a:gd name="connsiteY319" fmla="*/ 81938 h 105720"/>
                <a:gd name="connsiteX320" fmla="*/ 187783 w 874556"/>
                <a:gd name="connsiteY320" fmla="*/ 75340 h 105720"/>
                <a:gd name="connsiteX321" fmla="*/ 187783 w 874556"/>
                <a:gd name="connsiteY321" fmla="*/ 80879 h 105720"/>
                <a:gd name="connsiteX322" fmla="*/ 188516 w 874556"/>
                <a:gd name="connsiteY322" fmla="*/ 82752 h 105720"/>
                <a:gd name="connsiteX323" fmla="*/ 190390 w 874556"/>
                <a:gd name="connsiteY323" fmla="*/ 83485 h 105720"/>
                <a:gd name="connsiteX324" fmla="*/ 192427 w 874556"/>
                <a:gd name="connsiteY324" fmla="*/ 83485 h 105720"/>
                <a:gd name="connsiteX325" fmla="*/ 194301 w 874556"/>
                <a:gd name="connsiteY325" fmla="*/ 82752 h 105720"/>
                <a:gd name="connsiteX326" fmla="*/ 195034 w 874556"/>
                <a:gd name="connsiteY326" fmla="*/ 80879 h 105720"/>
                <a:gd name="connsiteX327" fmla="*/ 195034 w 874556"/>
                <a:gd name="connsiteY327" fmla="*/ 41783 h 105720"/>
                <a:gd name="connsiteX328" fmla="*/ 189738 w 874556"/>
                <a:gd name="connsiteY328" fmla="*/ 27204 h 105720"/>
                <a:gd name="connsiteX329" fmla="*/ 171897 w 874556"/>
                <a:gd name="connsiteY329" fmla="*/ 21177 h 105720"/>
                <a:gd name="connsiteX330" fmla="*/ 159840 w 874556"/>
                <a:gd name="connsiteY330" fmla="*/ 23783 h 105720"/>
                <a:gd name="connsiteX331" fmla="*/ 152589 w 874556"/>
                <a:gd name="connsiteY331" fmla="*/ 29810 h 105720"/>
                <a:gd name="connsiteX332" fmla="*/ 150227 w 874556"/>
                <a:gd name="connsiteY332" fmla="*/ 35837 h 105720"/>
                <a:gd name="connsiteX333" fmla="*/ 150960 w 874556"/>
                <a:gd name="connsiteY333" fmla="*/ 37629 h 105720"/>
                <a:gd name="connsiteX334" fmla="*/ 152752 w 874556"/>
                <a:gd name="connsiteY334" fmla="*/ 38362 h 105720"/>
                <a:gd name="connsiteX335" fmla="*/ 154381 w 874556"/>
                <a:gd name="connsiteY335" fmla="*/ 38362 h 105720"/>
                <a:gd name="connsiteX336" fmla="*/ 156092 w 874556"/>
                <a:gd name="connsiteY336" fmla="*/ 37792 h 105720"/>
                <a:gd name="connsiteX337" fmla="*/ 157233 w 874556"/>
                <a:gd name="connsiteY337" fmla="*/ 35837 h 105720"/>
                <a:gd name="connsiteX338" fmla="*/ 162121 w 874556"/>
                <a:gd name="connsiteY338" fmla="*/ 30217 h 105720"/>
                <a:gd name="connsiteX339" fmla="*/ 171897 w 874556"/>
                <a:gd name="connsiteY339" fmla="*/ 27855 h 105720"/>
                <a:gd name="connsiteX340" fmla="*/ 183954 w 874556"/>
                <a:gd name="connsiteY340" fmla="*/ 31358 h 105720"/>
                <a:gd name="connsiteX341" fmla="*/ 187865 w 874556"/>
                <a:gd name="connsiteY341" fmla="*/ 41295 h 105720"/>
                <a:gd name="connsiteX342" fmla="*/ 187865 w 874556"/>
                <a:gd name="connsiteY342" fmla="*/ 45448 h 105720"/>
                <a:gd name="connsiteX343" fmla="*/ 169290 w 874556"/>
                <a:gd name="connsiteY343" fmla="*/ 48055 h 105720"/>
                <a:gd name="connsiteX344" fmla="*/ 152345 w 874556"/>
                <a:gd name="connsiteY344" fmla="*/ 54408 h 105720"/>
                <a:gd name="connsiteX345" fmla="*/ 146072 w 874556"/>
                <a:gd name="connsiteY345" fmla="*/ 67114 h 105720"/>
                <a:gd name="connsiteX346" fmla="*/ 148923 w 874556"/>
                <a:gd name="connsiteY346" fmla="*/ 75910 h 105720"/>
                <a:gd name="connsiteX347" fmla="*/ 156581 w 874556"/>
                <a:gd name="connsiteY347" fmla="*/ 82263 h 105720"/>
                <a:gd name="connsiteX348" fmla="*/ 167009 w 874556"/>
                <a:gd name="connsiteY348" fmla="*/ 84625 h 105720"/>
                <a:gd name="connsiteX349" fmla="*/ 103546 w 874556"/>
                <a:gd name="connsiteY349" fmla="*/ 84625 h 105720"/>
                <a:gd name="connsiteX350" fmla="*/ 115114 w 874556"/>
                <a:gd name="connsiteY350" fmla="*/ 82263 h 105720"/>
                <a:gd name="connsiteX351" fmla="*/ 123179 w 874556"/>
                <a:gd name="connsiteY351" fmla="*/ 75340 h 105720"/>
                <a:gd name="connsiteX352" fmla="*/ 123179 w 874556"/>
                <a:gd name="connsiteY352" fmla="*/ 80879 h 105720"/>
                <a:gd name="connsiteX353" fmla="*/ 123913 w 874556"/>
                <a:gd name="connsiteY353" fmla="*/ 82752 h 105720"/>
                <a:gd name="connsiteX354" fmla="*/ 125786 w 874556"/>
                <a:gd name="connsiteY354" fmla="*/ 83485 h 105720"/>
                <a:gd name="connsiteX355" fmla="*/ 127823 w 874556"/>
                <a:gd name="connsiteY355" fmla="*/ 83485 h 105720"/>
                <a:gd name="connsiteX356" fmla="*/ 129697 w 874556"/>
                <a:gd name="connsiteY356" fmla="*/ 82752 h 105720"/>
                <a:gd name="connsiteX357" fmla="*/ 130430 w 874556"/>
                <a:gd name="connsiteY357" fmla="*/ 80879 h 105720"/>
                <a:gd name="connsiteX358" fmla="*/ 130430 w 874556"/>
                <a:gd name="connsiteY358" fmla="*/ 25005 h 105720"/>
                <a:gd name="connsiteX359" fmla="*/ 129697 w 874556"/>
                <a:gd name="connsiteY359" fmla="*/ 23131 h 105720"/>
                <a:gd name="connsiteX360" fmla="*/ 127823 w 874556"/>
                <a:gd name="connsiteY360" fmla="*/ 22398 h 105720"/>
                <a:gd name="connsiteX361" fmla="*/ 125786 w 874556"/>
                <a:gd name="connsiteY361" fmla="*/ 22398 h 105720"/>
                <a:gd name="connsiteX362" fmla="*/ 123913 w 874556"/>
                <a:gd name="connsiteY362" fmla="*/ 23131 h 105720"/>
                <a:gd name="connsiteX363" fmla="*/ 123179 w 874556"/>
                <a:gd name="connsiteY363" fmla="*/ 25005 h 105720"/>
                <a:gd name="connsiteX364" fmla="*/ 123179 w 874556"/>
                <a:gd name="connsiteY364" fmla="*/ 57747 h 105720"/>
                <a:gd name="connsiteX365" fmla="*/ 118210 w 874556"/>
                <a:gd name="connsiteY365" fmla="*/ 72490 h 105720"/>
                <a:gd name="connsiteX366" fmla="*/ 104768 w 874556"/>
                <a:gd name="connsiteY366" fmla="*/ 77865 h 105720"/>
                <a:gd name="connsiteX367" fmla="*/ 87252 w 874556"/>
                <a:gd name="connsiteY367" fmla="*/ 57747 h 105720"/>
                <a:gd name="connsiteX368" fmla="*/ 87252 w 874556"/>
                <a:gd name="connsiteY368" fmla="*/ 25005 h 105720"/>
                <a:gd name="connsiteX369" fmla="*/ 86519 w 874556"/>
                <a:gd name="connsiteY369" fmla="*/ 23131 h 105720"/>
                <a:gd name="connsiteX370" fmla="*/ 84645 w 874556"/>
                <a:gd name="connsiteY370" fmla="*/ 22398 h 105720"/>
                <a:gd name="connsiteX371" fmla="*/ 82608 w 874556"/>
                <a:gd name="connsiteY371" fmla="*/ 22398 h 105720"/>
                <a:gd name="connsiteX372" fmla="*/ 80735 w 874556"/>
                <a:gd name="connsiteY372" fmla="*/ 23131 h 105720"/>
                <a:gd name="connsiteX373" fmla="*/ 80001 w 874556"/>
                <a:gd name="connsiteY373" fmla="*/ 25005 h 105720"/>
                <a:gd name="connsiteX374" fmla="*/ 80001 w 874556"/>
                <a:gd name="connsiteY374" fmla="*/ 58317 h 105720"/>
                <a:gd name="connsiteX375" fmla="*/ 86030 w 874556"/>
                <a:gd name="connsiteY375" fmla="*/ 77295 h 105720"/>
                <a:gd name="connsiteX376" fmla="*/ 103546 w 874556"/>
                <a:gd name="connsiteY376" fmla="*/ 84625 h 105720"/>
                <a:gd name="connsiteX377" fmla="*/ 31121 w 874556"/>
                <a:gd name="connsiteY377" fmla="*/ 77539 h 105720"/>
                <a:gd name="connsiteX378" fmla="*/ 14257 w 874556"/>
                <a:gd name="connsiteY378" fmla="*/ 71186 h 105720"/>
                <a:gd name="connsiteX379" fmla="*/ 7495 w 874556"/>
                <a:gd name="connsiteY379" fmla="*/ 51639 h 105720"/>
                <a:gd name="connsiteX380" fmla="*/ 7414 w 874556"/>
                <a:gd name="connsiteY380" fmla="*/ 42353 h 105720"/>
                <a:gd name="connsiteX381" fmla="*/ 7495 w 874556"/>
                <a:gd name="connsiteY381" fmla="*/ 33068 h 105720"/>
                <a:gd name="connsiteX382" fmla="*/ 14338 w 874556"/>
                <a:gd name="connsiteY382" fmla="*/ 13521 h 105720"/>
                <a:gd name="connsiteX383" fmla="*/ 31121 w 874556"/>
                <a:gd name="connsiteY383" fmla="*/ 7168 h 105720"/>
                <a:gd name="connsiteX384" fmla="*/ 47903 w 874556"/>
                <a:gd name="connsiteY384" fmla="*/ 13521 h 105720"/>
                <a:gd name="connsiteX385" fmla="*/ 54746 w 874556"/>
                <a:gd name="connsiteY385" fmla="*/ 33068 h 105720"/>
                <a:gd name="connsiteX386" fmla="*/ 54991 w 874556"/>
                <a:gd name="connsiteY386" fmla="*/ 42353 h 105720"/>
                <a:gd name="connsiteX387" fmla="*/ 54746 w 874556"/>
                <a:gd name="connsiteY387" fmla="*/ 51639 h 105720"/>
                <a:gd name="connsiteX388" fmla="*/ 47985 w 874556"/>
                <a:gd name="connsiteY388" fmla="*/ 71186 h 105720"/>
                <a:gd name="connsiteX389" fmla="*/ 31121 w 874556"/>
                <a:gd name="connsiteY389" fmla="*/ 77539 h 105720"/>
                <a:gd name="connsiteX390" fmla="*/ 56457 w 874556"/>
                <a:gd name="connsiteY390" fmla="*/ 91060 h 105720"/>
                <a:gd name="connsiteX391" fmla="*/ 59064 w 874556"/>
                <a:gd name="connsiteY391" fmla="*/ 91060 h 105720"/>
                <a:gd name="connsiteX392" fmla="*/ 60693 w 874556"/>
                <a:gd name="connsiteY392" fmla="*/ 90327 h 105720"/>
                <a:gd name="connsiteX393" fmla="*/ 61427 w 874556"/>
                <a:gd name="connsiteY393" fmla="*/ 88698 h 105720"/>
                <a:gd name="connsiteX394" fmla="*/ 61101 w 874556"/>
                <a:gd name="connsiteY394" fmla="*/ 87395 h 105720"/>
                <a:gd name="connsiteX395" fmla="*/ 53606 w 874556"/>
                <a:gd name="connsiteY395" fmla="*/ 76806 h 105720"/>
                <a:gd name="connsiteX396" fmla="*/ 62160 w 874556"/>
                <a:gd name="connsiteY396" fmla="*/ 52127 h 105720"/>
                <a:gd name="connsiteX397" fmla="*/ 62404 w 874556"/>
                <a:gd name="connsiteY397" fmla="*/ 42272 h 105720"/>
                <a:gd name="connsiteX398" fmla="*/ 62160 w 874556"/>
                <a:gd name="connsiteY398" fmla="*/ 32417 h 105720"/>
                <a:gd name="connsiteX399" fmla="*/ 53443 w 874556"/>
                <a:gd name="connsiteY399" fmla="*/ 8226 h 105720"/>
                <a:gd name="connsiteX400" fmla="*/ 31121 w 874556"/>
                <a:gd name="connsiteY400" fmla="*/ 0 h 105720"/>
                <a:gd name="connsiteX401" fmla="*/ 8799 w 874556"/>
                <a:gd name="connsiteY401" fmla="*/ 8226 h 105720"/>
                <a:gd name="connsiteX402" fmla="*/ 82 w 874556"/>
                <a:gd name="connsiteY402" fmla="*/ 32417 h 105720"/>
                <a:gd name="connsiteX403" fmla="*/ 0 w 874556"/>
                <a:gd name="connsiteY403" fmla="*/ 42272 h 105720"/>
                <a:gd name="connsiteX404" fmla="*/ 82 w 874556"/>
                <a:gd name="connsiteY404" fmla="*/ 52127 h 105720"/>
                <a:gd name="connsiteX405" fmla="*/ 31039 w 874556"/>
                <a:gd name="connsiteY405" fmla="*/ 84544 h 105720"/>
                <a:gd name="connsiteX406" fmla="*/ 47496 w 874556"/>
                <a:gd name="connsiteY406" fmla="*/ 81123 h 105720"/>
                <a:gd name="connsiteX407" fmla="*/ 52628 w 874556"/>
                <a:gd name="connsiteY407" fmla="*/ 88291 h 105720"/>
                <a:gd name="connsiteX408" fmla="*/ 56457 w 874556"/>
                <a:gd name="connsiteY408" fmla="*/ 91060 h 10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Lst>
              <a:rect l="l" t="t" r="r" b="b"/>
              <a:pathLst>
                <a:path w="874556" h="105720">
                  <a:moveTo>
                    <a:pt x="865025" y="83404"/>
                  </a:moveTo>
                  <a:lnTo>
                    <a:pt x="871950" y="83404"/>
                  </a:lnTo>
                  <a:cubicBezTo>
                    <a:pt x="872764" y="83404"/>
                    <a:pt x="873335" y="83159"/>
                    <a:pt x="873824" y="82671"/>
                  </a:cubicBezTo>
                  <a:cubicBezTo>
                    <a:pt x="874312" y="82182"/>
                    <a:pt x="874557" y="81612"/>
                    <a:pt x="874557" y="80797"/>
                  </a:cubicBezTo>
                  <a:lnTo>
                    <a:pt x="874557" y="79168"/>
                  </a:lnTo>
                  <a:cubicBezTo>
                    <a:pt x="874557" y="78354"/>
                    <a:pt x="874312" y="77784"/>
                    <a:pt x="873824" y="77295"/>
                  </a:cubicBezTo>
                  <a:cubicBezTo>
                    <a:pt x="873335" y="76806"/>
                    <a:pt x="872683" y="76562"/>
                    <a:pt x="871950" y="76562"/>
                  </a:cubicBezTo>
                  <a:lnTo>
                    <a:pt x="865596" y="76562"/>
                  </a:lnTo>
                  <a:cubicBezTo>
                    <a:pt x="862255" y="76562"/>
                    <a:pt x="859811" y="75422"/>
                    <a:pt x="858345" y="73223"/>
                  </a:cubicBezTo>
                  <a:cubicBezTo>
                    <a:pt x="856878" y="71023"/>
                    <a:pt x="856145" y="67684"/>
                    <a:pt x="856145" y="63286"/>
                  </a:cubicBezTo>
                  <a:lnTo>
                    <a:pt x="856145" y="29159"/>
                  </a:lnTo>
                  <a:lnTo>
                    <a:pt x="870728" y="29159"/>
                  </a:lnTo>
                  <a:cubicBezTo>
                    <a:pt x="871543" y="29159"/>
                    <a:pt x="872113" y="28914"/>
                    <a:pt x="872602" y="28426"/>
                  </a:cubicBezTo>
                  <a:cubicBezTo>
                    <a:pt x="873090" y="27937"/>
                    <a:pt x="873335" y="27367"/>
                    <a:pt x="873335" y="26552"/>
                  </a:cubicBezTo>
                  <a:lnTo>
                    <a:pt x="873335" y="24923"/>
                  </a:lnTo>
                  <a:cubicBezTo>
                    <a:pt x="873335" y="24109"/>
                    <a:pt x="873090" y="23539"/>
                    <a:pt x="872602" y="23050"/>
                  </a:cubicBezTo>
                  <a:cubicBezTo>
                    <a:pt x="872113" y="22561"/>
                    <a:pt x="871461" y="22317"/>
                    <a:pt x="870728" y="22317"/>
                  </a:cubicBezTo>
                  <a:lnTo>
                    <a:pt x="856145" y="22317"/>
                  </a:lnTo>
                  <a:lnTo>
                    <a:pt x="856145" y="2606"/>
                  </a:lnTo>
                  <a:cubicBezTo>
                    <a:pt x="856145" y="1792"/>
                    <a:pt x="855901" y="1222"/>
                    <a:pt x="855412" y="733"/>
                  </a:cubicBezTo>
                  <a:cubicBezTo>
                    <a:pt x="854923" y="244"/>
                    <a:pt x="854353" y="0"/>
                    <a:pt x="853538" y="0"/>
                  </a:cubicBezTo>
                  <a:lnTo>
                    <a:pt x="851501" y="0"/>
                  </a:lnTo>
                  <a:cubicBezTo>
                    <a:pt x="850687" y="0"/>
                    <a:pt x="850116" y="244"/>
                    <a:pt x="849628" y="733"/>
                  </a:cubicBezTo>
                  <a:cubicBezTo>
                    <a:pt x="849139" y="1222"/>
                    <a:pt x="848894" y="1873"/>
                    <a:pt x="848894" y="2606"/>
                  </a:cubicBezTo>
                  <a:lnTo>
                    <a:pt x="848894" y="22317"/>
                  </a:lnTo>
                  <a:lnTo>
                    <a:pt x="839770" y="22317"/>
                  </a:lnTo>
                  <a:cubicBezTo>
                    <a:pt x="838955" y="22317"/>
                    <a:pt x="838385" y="22561"/>
                    <a:pt x="837896" y="23050"/>
                  </a:cubicBezTo>
                  <a:cubicBezTo>
                    <a:pt x="837407" y="23539"/>
                    <a:pt x="837163" y="24109"/>
                    <a:pt x="837163" y="24923"/>
                  </a:cubicBezTo>
                  <a:lnTo>
                    <a:pt x="837163" y="26552"/>
                  </a:lnTo>
                  <a:cubicBezTo>
                    <a:pt x="837163" y="27367"/>
                    <a:pt x="837407" y="27937"/>
                    <a:pt x="837896" y="28426"/>
                  </a:cubicBezTo>
                  <a:cubicBezTo>
                    <a:pt x="838385" y="28914"/>
                    <a:pt x="839037" y="29159"/>
                    <a:pt x="839770" y="29159"/>
                  </a:cubicBezTo>
                  <a:lnTo>
                    <a:pt x="848894" y="29159"/>
                  </a:lnTo>
                  <a:lnTo>
                    <a:pt x="848894" y="63774"/>
                  </a:lnTo>
                  <a:cubicBezTo>
                    <a:pt x="848894" y="69883"/>
                    <a:pt x="850116" y="74689"/>
                    <a:pt x="852561" y="78191"/>
                  </a:cubicBezTo>
                  <a:cubicBezTo>
                    <a:pt x="855168" y="81693"/>
                    <a:pt x="859241" y="83404"/>
                    <a:pt x="865025" y="83404"/>
                  </a:cubicBezTo>
                  <a:moveTo>
                    <a:pt x="777610" y="83404"/>
                  </a:moveTo>
                  <a:lnTo>
                    <a:pt x="779647" y="83404"/>
                  </a:lnTo>
                  <a:cubicBezTo>
                    <a:pt x="780462" y="83404"/>
                    <a:pt x="781032" y="83159"/>
                    <a:pt x="781521" y="82671"/>
                  </a:cubicBezTo>
                  <a:cubicBezTo>
                    <a:pt x="782009" y="82182"/>
                    <a:pt x="782254" y="81612"/>
                    <a:pt x="782254" y="80797"/>
                  </a:cubicBezTo>
                  <a:lnTo>
                    <a:pt x="782254" y="48055"/>
                  </a:lnTo>
                  <a:cubicBezTo>
                    <a:pt x="782254" y="41783"/>
                    <a:pt x="783965" y="36896"/>
                    <a:pt x="787305" y="33313"/>
                  </a:cubicBezTo>
                  <a:cubicBezTo>
                    <a:pt x="790645" y="29729"/>
                    <a:pt x="795207" y="27937"/>
                    <a:pt x="800829" y="27937"/>
                  </a:cubicBezTo>
                  <a:cubicBezTo>
                    <a:pt x="806613" y="27937"/>
                    <a:pt x="811094" y="29729"/>
                    <a:pt x="814189" y="33231"/>
                  </a:cubicBezTo>
                  <a:cubicBezTo>
                    <a:pt x="817285" y="36733"/>
                    <a:pt x="818833" y="41702"/>
                    <a:pt x="818833" y="48055"/>
                  </a:cubicBezTo>
                  <a:lnTo>
                    <a:pt x="818833" y="80797"/>
                  </a:lnTo>
                  <a:cubicBezTo>
                    <a:pt x="818833" y="81612"/>
                    <a:pt x="819077" y="82182"/>
                    <a:pt x="819566" y="82671"/>
                  </a:cubicBezTo>
                  <a:cubicBezTo>
                    <a:pt x="820055" y="83159"/>
                    <a:pt x="820707" y="83404"/>
                    <a:pt x="821440" y="83404"/>
                  </a:cubicBezTo>
                  <a:lnTo>
                    <a:pt x="823477" y="83404"/>
                  </a:lnTo>
                  <a:cubicBezTo>
                    <a:pt x="824291" y="83404"/>
                    <a:pt x="824862" y="83159"/>
                    <a:pt x="825350" y="82671"/>
                  </a:cubicBezTo>
                  <a:cubicBezTo>
                    <a:pt x="825839" y="82182"/>
                    <a:pt x="826084" y="81612"/>
                    <a:pt x="826084" y="80797"/>
                  </a:cubicBezTo>
                  <a:lnTo>
                    <a:pt x="826084" y="47485"/>
                  </a:lnTo>
                  <a:cubicBezTo>
                    <a:pt x="826084" y="39747"/>
                    <a:pt x="824047" y="33394"/>
                    <a:pt x="819892" y="28507"/>
                  </a:cubicBezTo>
                  <a:cubicBezTo>
                    <a:pt x="815737" y="23620"/>
                    <a:pt x="809872" y="21177"/>
                    <a:pt x="802132" y="21177"/>
                  </a:cubicBezTo>
                  <a:cubicBezTo>
                    <a:pt x="797325" y="21177"/>
                    <a:pt x="793496" y="21991"/>
                    <a:pt x="790482" y="23539"/>
                  </a:cubicBezTo>
                  <a:cubicBezTo>
                    <a:pt x="787468" y="25086"/>
                    <a:pt x="784779" y="27448"/>
                    <a:pt x="782417" y="30462"/>
                  </a:cubicBezTo>
                  <a:lnTo>
                    <a:pt x="782417" y="24923"/>
                  </a:lnTo>
                  <a:cubicBezTo>
                    <a:pt x="782417" y="24109"/>
                    <a:pt x="782172" y="23539"/>
                    <a:pt x="781684" y="23050"/>
                  </a:cubicBezTo>
                  <a:cubicBezTo>
                    <a:pt x="781195" y="22561"/>
                    <a:pt x="780543" y="22317"/>
                    <a:pt x="779810" y="22317"/>
                  </a:cubicBezTo>
                  <a:lnTo>
                    <a:pt x="777773" y="22317"/>
                  </a:lnTo>
                  <a:cubicBezTo>
                    <a:pt x="776959" y="22317"/>
                    <a:pt x="776388" y="22561"/>
                    <a:pt x="775899" y="23050"/>
                  </a:cubicBezTo>
                  <a:cubicBezTo>
                    <a:pt x="775411" y="23539"/>
                    <a:pt x="775166" y="24109"/>
                    <a:pt x="775166" y="24923"/>
                  </a:cubicBezTo>
                  <a:lnTo>
                    <a:pt x="775166" y="80797"/>
                  </a:lnTo>
                  <a:cubicBezTo>
                    <a:pt x="775166" y="81612"/>
                    <a:pt x="775411" y="82182"/>
                    <a:pt x="775899" y="82671"/>
                  </a:cubicBezTo>
                  <a:cubicBezTo>
                    <a:pt x="776144" y="83159"/>
                    <a:pt x="776795" y="83404"/>
                    <a:pt x="777610" y="83404"/>
                  </a:cubicBezTo>
                  <a:moveTo>
                    <a:pt x="713821" y="49277"/>
                  </a:moveTo>
                  <a:lnTo>
                    <a:pt x="713821" y="48788"/>
                  </a:lnTo>
                  <a:cubicBezTo>
                    <a:pt x="713821" y="42761"/>
                    <a:pt x="715450" y="37792"/>
                    <a:pt x="718790" y="33883"/>
                  </a:cubicBezTo>
                  <a:cubicBezTo>
                    <a:pt x="722131" y="29973"/>
                    <a:pt x="726611" y="28018"/>
                    <a:pt x="732396" y="28018"/>
                  </a:cubicBezTo>
                  <a:cubicBezTo>
                    <a:pt x="738098" y="28018"/>
                    <a:pt x="742661" y="29973"/>
                    <a:pt x="746082" y="33883"/>
                  </a:cubicBezTo>
                  <a:cubicBezTo>
                    <a:pt x="749504" y="37792"/>
                    <a:pt x="751215" y="42761"/>
                    <a:pt x="751215" y="48788"/>
                  </a:cubicBezTo>
                  <a:lnTo>
                    <a:pt x="751215" y="49277"/>
                  </a:lnTo>
                  <a:lnTo>
                    <a:pt x="713821" y="49277"/>
                  </a:lnTo>
                  <a:close/>
                  <a:moveTo>
                    <a:pt x="732396" y="84625"/>
                  </a:moveTo>
                  <a:cubicBezTo>
                    <a:pt x="737039" y="84625"/>
                    <a:pt x="741194" y="83811"/>
                    <a:pt x="744860" y="82100"/>
                  </a:cubicBezTo>
                  <a:cubicBezTo>
                    <a:pt x="748526" y="80390"/>
                    <a:pt x="751378" y="78435"/>
                    <a:pt x="753496" y="76073"/>
                  </a:cubicBezTo>
                  <a:cubicBezTo>
                    <a:pt x="755532" y="73793"/>
                    <a:pt x="756592" y="71756"/>
                    <a:pt x="756592" y="70127"/>
                  </a:cubicBezTo>
                  <a:cubicBezTo>
                    <a:pt x="756592" y="69476"/>
                    <a:pt x="756347" y="68987"/>
                    <a:pt x="755858" y="68580"/>
                  </a:cubicBezTo>
                  <a:cubicBezTo>
                    <a:pt x="755370" y="68173"/>
                    <a:pt x="754799" y="68010"/>
                    <a:pt x="754066" y="68010"/>
                  </a:cubicBezTo>
                  <a:lnTo>
                    <a:pt x="752192" y="68010"/>
                  </a:lnTo>
                  <a:cubicBezTo>
                    <a:pt x="751215" y="68010"/>
                    <a:pt x="750563" y="68091"/>
                    <a:pt x="750237" y="68336"/>
                  </a:cubicBezTo>
                  <a:cubicBezTo>
                    <a:pt x="749911" y="68580"/>
                    <a:pt x="749341" y="69150"/>
                    <a:pt x="748689" y="70127"/>
                  </a:cubicBezTo>
                  <a:cubicBezTo>
                    <a:pt x="747549" y="71838"/>
                    <a:pt x="745593" y="73548"/>
                    <a:pt x="742905" y="75259"/>
                  </a:cubicBezTo>
                  <a:cubicBezTo>
                    <a:pt x="740216" y="76969"/>
                    <a:pt x="736713" y="77784"/>
                    <a:pt x="732396" y="77784"/>
                  </a:cubicBezTo>
                  <a:cubicBezTo>
                    <a:pt x="728729" y="77784"/>
                    <a:pt x="725471" y="76806"/>
                    <a:pt x="722782" y="74933"/>
                  </a:cubicBezTo>
                  <a:cubicBezTo>
                    <a:pt x="720012" y="73060"/>
                    <a:pt x="717894" y="70453"/>
                    <a:pt x="716346" y="67277"/>
                  </a:cubicBezTo>
                  <a:cubicBezTo>
                    <a:pt x="714799" y="64100"/>
                    <a:pt x="713984" y="60679"/>
                    <a:pt x="713821" y="57014"/>
                  </a:cubicBezTo>
                  <a:lnTo>
                    <a:pt x="713821" y="55874"/>
                  </a:lnTo>
                  <a:lnTo>
                    <a:pt x="755614" y="55874"/>
                  </a:lnTo>
                  <a:cubicBezTo>
                    <a:pt x="756428" y="55874"/>
                    <a:pt x="757080" y="55630"/>
                    <a:pt x="757569" y="55141"/>
                  </a:cubicBezTo>
                  <a:cubicBezTo>
                    <a:pt x="758058" y="54652"/>
                    <a:pt x="758302" y="54082"/>
                    <a:pt x="758302" y="53268"/>
                  </a:cubicBezTo>
                  <a:lnTo>
                    <a:pt x="758302" y="51476"/>
                  </a:lnTo>
                  <a:cubicBezTo>
                    <a:pt x="758302" y="42109"/>
                    <a:pt x="756021" y="34697"/>
                    <a:pt x="751459" y="29322"/>
                  </a:cubicBezTo>
                  <a:cubicBezTo>
                    <a:pt x="746897" y="23946"/>
                    <a:pt x="740542" y="21177"/>
                    <a:pt x="732396" y="21177"/>
                  </a:cubicBezTo>
                  <a:cubicBezTo>
                    <a:pt x="724900" y="21177"/>
                    <a:pt x="718872" y="23620"/>
                    <a:pt x="714391" y="28588"/>
                  </a:cubicBezTo>
                  <a:cubicBezTo>
                    <a:pt x="709910" y="33557"/>
                    <a:pt x="707303" y="40073"/>
                    <a:pt x="706733" y="48218"/>
                  </a:cubicBezTo>
                  <a:lnTo>
                    <a:pt x="706652" y="52942"/>
                  </a:lnTo>
                  <a:lnTo>
                    <a:pt x="706733" y="57666"/>
                  </a:lnTo>
                  <a:cubicBezTo>
                    <a:pt x="707385" y="65892"/>
                    <a:pt x="709910" y="72408"/>
                    <a:pt x="714473" y="77295"/>
                  </a:cubicBezTo>
                  <a:cubicBezTo>
                    <a:pt x="718953" y="82182"/>
                    <a:pt x="724900" y="84625"/>
                    <a:pt x="732396" y="84625"/>
                  </a:cubicBezTo>
                  <a:moveTo>
                    <a:pt x="607994" y="83404"/>
                  </a:moveTo>
                  <a:lnTo>
                    <a:pt x="609950" y="83404"/>
                  </a:lnTo>
                  <a:cubicBezTo>
                    <a:pt x="610764" y="83404"/>
                    <a:pt x="611334" y="83159"/>
                    <a:pt x="611823" y="82671"/>
                  </a:cubicBezTo>
                  <a:cubicBezTo>
                    <a:pt x="612312" y="82182"/>
                    <a:pt x="612557" y="81612"/>
                    <a:pt x="612557" y="80797"/>
                  </a:cubicBezTo>
                  <a:lnTo>
                    <a:pt x="612557" y="47729"/>
                  </a:lnTo>
                  <a:cubicBezTo>
                    <a:pt x="612557" y="40724"/>
                    <a:pt x="614104" y="35756"/>
                    <a:pt x="617200" y="32661"/>
                  </a:cubicBezTo>
                  <a:cubicBezTo>
                    <a:pt x="620296" y="29566"/>
                    <a:pt x="623962" y="28018"/>
                    <a:pt x="628198" y="28018"/>
                  </a:cubicBezTo>
                  <a:cubicBezTo>
                    <a:pt x="632760" y="28018"/>
                    <a:pt x="636508" y="29566"/>
                    <a:pt x="639604" y="32661"/>
                  </a:cubicBezTo>
                  <a:cubicBezTo>
                    <a:pt x="642618" y="35756"/>
                    <a:pt x="644166" y="40806"/>
                    <a:pt x="644166" y="47892"/>
                  </a:cubicBezTo>
                  <a:lnTo>
                    <a:pt x="644166" y="80879"/>
                  </a:lnTo>
                  <a:cubicBezTo>
                    <a:pt x="644166" y="81693"/>
                    <a:pt x="644410" y="82263"/>
                    <a:pt x="644899" y="82752"/>
                  </a:cubicBezTo>
                  <a:cubicBezTo>
                    <a:pt x="645388" y="83241"/>
                    <a:pt x="646040" y="83485"/>
                    <a:pt x="646773" y="83485"/>
                  </a:cubicBezTo>
                  <a:lnTo>
                    <a:pt x="648728" y="83485"/>
                  </a:lnTo>
                  <a:cubicBezTo>
                    <a:pt x="649543" y="83485"/>
                    <a:pt x="650113" y="83241"/>
                    <a:pt x="650602" y="82752"/>
                  </a:cubicBezTo>
                  <a:cubicBezTo>
                    <a:pt x="651091" y="82263"/>
                    <a:pt x="651335" y="81693"/>
                    <a:pt x="651335" y="80879"/>
                  </a:cubicBezTo>
                  <a:lnTo>
                    <a:pt x="651335" y="47892"/>
                  </a:lnTo>
                  <a:cubicBezTo>
                    <a:pt x="651335" y="40887"/>
                    <a:pt x="652883" y="35756"/>
                    <a:pt x="655979" y="32661"/>
                  </a:cubicBezTo>
                  <a:cubicBezTo>
                    <a:pt x="659075" y="29566"/>
                    <a:pt x="662740" y="28018"/>
                    <a:pt x="666977" y="28018"/>
                  </a:cubicBezTo>
                  <a:cubicBezTo>
                    <a:pt x="671784" y="28018"/>
                    <a:pt x="675613" y="29566"/>
                    <a:pt x="678545" y="32580"/>
                  </a:cubicBezTo>
                  <a:cubicBezTo>
                    <a:pt x="681478" y="35593"/>
                    <a:pt x="682945" y="40724"/>
                    <a:pt x="682945" y="47810"/>
                  </a:cubicBezTo>
                  <a:lnTo>
                    <a:pt x="682945" y="80797"/>
                  </a:lnTo>
                  <a:cubicBezTo>
                    <a:pt x="682945" y="81612"/>
                    <a:pt x="683189" y="82182"/>
                    <a:pt x="683678" y="82671"/>
                  </a:cubicBezTo>
                  <a:cubicBezTo>
                    <a:pt x="684167" y="83159"/>
                    <a:pt x="684818" y="83404"/>
                    <a:pt x="685552" y="83404"/>
                  </a:cubicBezTo>
                  <a:lnTo>
                    <a:pt x="687507" y="83404"/>
                  </a:lnTo>
                  <a:cubicBezTo>
                    <a:pt x="688322" y="83404"/>
                    <a:pt x="688892" y="83159"/>
                    <a:pt x="689381" y="82671"/>
                  </a:cubicBezTo>
                  <a:cubicBezTo>
                    <a:pt x="689869" y="82182"/>
                    <a:pt x="690114" y="81612"/>
                    <a:pt x="690114" y="80797"/>
                  </a:cubicBezTo>
                  <a:lnTo>
                    <a:pt x="690114" y="46670"/>
                  </a:lnTo>
                  <a:cubicBezTo>
                    <a:pt x="690114" y="38525"/>
                    <a:pt x="688077" y="32254"/>
                    <a:pt x="684004" y="27855"/>
                  </a:cubicBezTo>
                  <a:cubicBezTo>
                    <a:pt x="679930" y="23457"/>
                    <a:pt x="674635" y="21177"/>
                    <a:pt x="668117" y="21177"/>
                  </a:cubicBezTo>
                  <a:cubicBezTo>
                    <a:pt x="663637" y="21177"/>
                    <a:pt x="659645" y="22154"/>
                    <a:pt x="656223" y="24190"/>
                  </a:cubicBezTo>
                  <a:cubicBezTo>
                    <a:pt x="652720" y="26227"/>
                    <a:pt x="650032" y="28833"/>
                    <a:pt x="648158" y="32254"/>
                  </a:cubicBezTo>
                  <a:cubicBezTo>
                    <a:pt x="644410" y="24923"/>
                    <a:pt x="638137" y="21177"/>
                    <a:pt x="629339" y="21177"/>
                  </a:cubicBezTo>
                  <a:cubicBezTo>
                    <a:pt x="625591" y="21177"/>
                    <a:pt x="622333" y="21828"/>
                    <a:pt x="619644" y="23213"/>
                  </a:cubicBezTo>
                  <a:cubicBezTo>
                    <a:pt x="616956" y="24516"/>
                    <a:pt x="614593" y="26471"/>
                    <a:pt x="612557" y="29077"/>
                  </a:cubicBezTo>
                  <a:lnTo>
                    <a:pt x="612557" y="25005"/>
                  </a:lnTo>
                  <a:cubicBezTo>
                    <a:pt x="612557" y="24190"/>
                    <a:pt x="612312" y="23620"/>
                    <a:pt x="611823" y="23131"/>
                  </a:cubicBezTo>
                  <a:cubicBezTo>
                    <a:pt x="611334" y="22643"/>
                    <a:pt x="610683" y="22398"/>
                    <a:pt x="609950" y="22398"/>
                  </a:cubicBezTo>
                  <a:lnTo>
                    <a:pt x="607994" y="22398"/>
                  </a:lnTo>
                  <a:cubicBezTo>
                    <a:pt x="607180" y="22398"/>
                    <a:pt x="606609" y="22643"/>
                    <a:pt x="606121" y="23131"/>
                  </a:cubicBezTo>
                  <a:cubicBezTo>
                    <a:pt x="605632" y="23620"/>
                    <a:pt x="605387" y="24190"/>
                    <a:pt x="605387" y="25005"/>
                  </a:cubicBezTo>
                  <a:lnTo>
                    <a:pt x="605387" y="80879"/>
                  </a:lnTo>
                  <a:cubicBezTo>
                    <a:pt x="605387" y="81693"/>
                    <a:pt x="605632" y="82263"/>
                    <a:pt x="606121" y="82752"/>
                  </a:cubicBezTo>
                  <a:cubicBezTo>
                    <a:pt x="606609" y="83159"/>
                    <a:pt x="607261" y="83404"/>
                    <a:pt x="607994" y="83404"/>
                  </a:cubicBezTo>
                  <a:moveTo>
                    <a:pt x="552107" y="105721"/>
                  </a:moveTo>
                  <a:lnTo>
                    <a:pt x="554470" y="105721"/>
                  </a:lnTo>
                  <a:cubicBezTo>
                    <a:pt x="555692" y="105721"/>
                    <a:pt x="556588" y="105151"/>
                    <a:pt x="557158" y="103929"/>
                  </a:cubicBezTo>
                  <a:lnTo>
                    <a:pt x="590479" y="27041"/>
                  </a:lnTo>
                  <a:cubicBezTo>
                    <a:pt x="590967" y="25901"/>
                    <a:pt x="591212" y="25086"/>
                    <a:pt x="591212" y="24679"/>
                  </a:cubicBezTo>
                  <a:cubicBezTo>
                    <a:pt x="591212" y="24027"/>
                    <a:pt x="590967" y="23539"/>
                    <a:pt x="590479" y="23050"/>
                  </a:cubicBezTo>
                  <a:cubicBezTo>
                    <a:pt x="589990" y="22561"/>
                    <a:pt x="589501" y="22317"/>
                    <a:pt x="588849" y="22317"/>
                  </a:cubicBezTo>
                  <a:lnTo>
                    <a:pt x="586487" y="22317"/>
                  </a:lnTo>
                  <a:cubicBezTo>
                    <a:pt x="585346" y="22317"/>
                    <a:pt x="584450" y="22887"/>
                    <a:pt x="583798" y="24109"/>
                  </a:cubicBezTo>
                  <a:lnTo>
                    <a:pt x="563594" y="70616"/>
                  </a:lnTo>
                  <a:lnTo>
                    <a:pt x="543879" y="24109"/>
                  </a:lnTo>
                  <a:cubicBezTo>
                    <a:pt x="543309" y="22969"/>
                    <a:pt x="542413" y="22317"/>
                    <a:pt x="541191" y="22317"/>
                  </a:cubicBezTo>
                  <a:lnTo>
                    <a:pt x="538746" y="22317"/>
                  </a:lnTo>
                  <a:cubicBezTo>
                    <a:pt x="538095" y="22317"/>
                    <a:pt x="537606" y="22561"/>
                    <a:pt x="537117" y="23050"/>
                  </a:cubicBezTo>
                  <a:cubicBezTo>
                    <a:pt x="536629" y="23539"/>
                    <a:pt x="536384" y="24027"/>
                    <a:pt x="536384" y="24679"/>
                  </a:cubicBezTo>
                  <a:cubicBezTo>
                    <a:pt x="536384" y="25086"/>
                    <a:pt x="536629" y="25819"/>
                    <a:pt x="537117" y="27041"/>
                  </a:cubicBezTo>
                  <a:lnTo>
                    <a:pt x="559521" y="79901"/>
                  </a:lnTo>
                  <a:lnTo>
                    <a:pt x="550478" y="100997"/>
                  </a:lnTo>
                  <a:cubicBezTo>
                    <a:pt x="549989" y="102137"/>
                    <a:pt x="549745" y="102951"/>
                    <a:pt x="549745" y="103359"/>
                  </a:cubicBezTo>
                  <a:cubicBezTo>
                    <a:pt x="549745" y="104010"/>
                    <a:pt x="549989" y="104499"/>
                    <a:pt x="550478" y="104988"/>
                  </a:cubicBezTo>
                  <a:cubicBezTo>
                    <a:pt x="550967" y="105476"/>
                    <a:pt x="551456" y="105721"/>
                    <a:pt x="552107" y="105721"/>
                  </a:cubicBezTo>
                  <a:moveTo>
                    <a:pt x="496383" y="77784"/>
                  </a:moveTo>
                  <a:cubicBezTo>
                    <a:pt x="492392" y="77784"/>
                    <a:pt x="488888" y="76806"/>
                    <a:pt x="485874" y="74852"/>
                  </a:cubicBezTo>
                  <a:cubicBezTo>
                    <a:pt x="482860" y="72897"/>
                    <a:pt x="481312" y="70127"/>
                    <a:pt x="481312" y="66544"/>
                  </a:cubicBezTo>
                  <a:cubicBezTo>
                    <a:pt x="481312" y="63367"/>
                    <a:pt x="482941" y="60679"/>
                    <a:pt x="486281" y="58562"/>
                  </a:cubicBezTo>
                  <a:cubicBezTo>
                    <a:pt x="489540" y="56444"/>
                    <a:pt x="494428" y="54978"/>
                    <a:pt x="500864" y="54082"/>
                  </a:cubicBezTo>
                  <a:lnTo>
                    <a:pt x="516017" y="51964"/>
                  </a:lnTo>
                  <a:lnTo>
                    <a:pt x="516017" y="55955"/>
                  </a:lnTo>
                  <a:cubicBezTo>
                    <a:pt x="516017" y="62960"/>
                    <a:pt x="514143" y="68417"/>
                    <a:pt x="510477" y="72164"/>
                  </a:cubicBezTo>
                  <a:cubicBezTo>
                    <a:pt x="506730" y="75910"/>
                    <a:pt x="502086" y="77784"/>
                    <a:pt x="496383" y="77784"/>
                  </a:cubicBezTo>
                  <a:moveTo>
                    <a:pt x="495161" y="84625"/>
                  </a:moveTo>
                  <a:cubicBezTo>
                    <a:pt x="500620" y="84625"/>
                    <a:pt x="505019" y="83729"/>
                    <a:pt x="508359" y="81938"/>
                  </a:cubicBezTo>
                  <a:cubicBezTo>
                    <a:pt x="511699" y="80146"/>
                    <a:pt x="514225" y="77947"/>
                    <a:pt x="515936" y="75340"/>
                  </a:cubicBezTo>
                  <a:lnTo>
                    <a:pt x="515936" y="80879"/>
                  </a:lnTo>
                  <a:cubicBezTo>
                    <a:pt x="515936" y="81693"/>
                    <a:pt x="516180" y="82263"/>
                    <a:pt x="516669" y="82752"/>
                  </a:cubicBezTo>
                  <a:cubicBezTo>
                    <a:pt x="517158" y="83241"/>
                    <a:pt x="517809" y="83485"/>
                    <a:pt x="518543" y="83485"/>
                  </a:cubicBezTo>
                  <a:lnTo>
                    <a:pt x="520498" y="83485"/>
                  </a:lnTo>
                  <a:cubicBezTo>
                    <a:pt x="521313" y="83485"/>
                    <a:pt x="521883" y="83241"/>
                    <a:pt x="522372" y="82752"/>
                  </a:cubicBezTo>
                  <a:cubicBezTo>
                    <a:pt x="522860" y="82263"/>
                    <a:pt x="523105" y="81693"/>
                    <a:pt x="523105" y="80879"/>
                  </a:cubicBezTo>
                  <a:lnTo>
                    <a:pt x="523105" y="41783"/>
                  </a:lnTo>
                  <a:cubicBezTo>
                    <a:pt x="523105" y="36082"/>
                    <a:pt x="521313" y="31195"/>
                    <a:pt x="517809" y="27204"/>
                  </a:cubicBezTo>
                  <a:cubicBezTo>
                    <a:pt x="514306" y="23213"/>
                    <a:pt x="508359" y="21177"/>
                    <a:pt x="499968" y="21177"/>
                  </a:cubicBezTo>
                  <a:cubicBezTo>
                    <a:pt x="495161" y="21177"/>
                    <a:pt x="491169" y="22073"/>
                    <a:pt x="487829" y="23783"/>
                  </a:cubicBezTo>
                  <a:cubicBezTo>
                    <a:pt x="484570" y="25494"/>
                    <a:pt x="482127" y="27530"/>
                    <a:pt x="480579" y="29810"/>
                  </a:cubicBezTo>
                  <a:cubicBezTo>
                    <a:pt x="479031" y="32091"/>
                    <a:pt x="478216" y="34127"/>
                    <a:pt x="478216" y="35837"/>
                  </a:cubicBezTo>
                  <a:cubicBezTo>
                    <a:pt x="478216" y="36570"/>
                    <a:pt x="478460" y="37141"/>
                    <a:pt x="478949" y="37629"/>
                  </a:cubicBezTo>
                  <a:cubicBezTo>
                    <a:pt x="479438" y="38118"/>
                    <a:pt x="480090" y="38362"/>
                    <a:pt x="480741" y="38362"/>
                  </a:cubicBezTo>
                  <a:lnTo>
                    <a:pt x="482371" y="38362"/>
                  </a:lnTo>
                  <a:cubicBezTo>
                    <a:pt x="483104" y="38362"/>
                    <a:pt x="483674" y="38200"/>
                    <a:pt x="484082" y="37792"/>
                  </a:cubicBezTo>
                  <a:cubicBezTo>
                    <a:pt x="484489" y="37467"/>
                    <a:pt x="484896" y="36815"/>
                    <a:pt x="485222" y="35837"/>
                  </a:cubicBezTo>
                  <a:cubicBezTo>
                    <a:pt x="485956" y="33638"/>
                    <a:pt x="487585" y="31765"/>
                    <a:pt x="490110" y="30217"/>
                  </a:cubicBezTo>
                  <a:cubicBezTo>
                    <a:pt x="492636" y="28670"/>
                    <a:pt x="495895" y="27855"/>
                    <a:pt x="499886" y="27855"/>
                  </a:cubicBezTo>
                  <a:cubicBezTo>
                    <a:pt x="505263" y="27855"/>
                    <a:pt x="509337" y="28996"/>
                    <a:pt x="511944" y="31358"/>
                  </a:cubicBezTo>
                  <a:cubicBezTo>
                    <a:pt x="514551" y="33720"/>
                    <a:pt x="515854" y="36978"/>
                    <a:pt x="515854" y="41295"/>
                  </a:cubicBezTo>
                  <a:lnTo>
                    <a:pt x="515854" y="45448"/>
                  </a:lnTo>
                  <a:lnTo>
                    <a:pt x="497279" y="48055"/>
                  </a:lnTo>
                  <a:cubicBezTo>
                    <a:pt x="490192" y="49032"/>
                    <a:pt x="484489" y="51068"/>
                    <a:pt x="480334" y="54408"/>
                  </a:cubicBezTo>
                  <a:cubicBezTo>
                    <a:pt x="476179" y="57666"/>
                    <a:pt x="474061" y="61901"/>
                    <a:pt x="474061" y="67114"/>
                  </a:cubicBezTo>
                  <a:cubicBezTo>
                    <a:pt x="474061" y="70290"/>
                    <a:pt x="475039" y="73223"/>
                    <a:pt x="476912" y="75910"/>
                  </a:cubicBezTo>
                  <a:cubicBezTo>
                    <a:pt x="478868" y="78598"/>
                    <a:pt x="481393" y="80716"/>
                    <a:pt x="484570" y="82263"/>
                  </a:cubicBezTo>
                  <a:cubicBezTo>
                    <a:pt x="487911" y="83811"/>
                    <a:pt x="491414" y="84625"/>
                    <a:pt x="495161" y="84625"/>
                  </a:cubicBezTo>
                  <a:moveTo>
                    <a:pt x="413775" y="42842"/>
                  </a:moveTo>
                  <a:lnTo>
                    <a:pt x="413775" y="8308"/>
                  </a:lnTo>
                  <a:lnTo>
                    <a:pt x="436912" y="8308"/>
                  </a:lnTo>
                  <a:cubicBezTo>
                    <a:pt x="443674" y="8308"/>
                    <a:pt x="448725" y="9774"/>
                    <a:pt x="452065" y="12706"/>
                  </a:cubicBezTo>
                  <a:cubicBezTo>
                    <a:pt x="455405" y="15638"/>
                    <a:pt x="457116" y="19955"/>
                    <a:pt x="457116" y="25575"/>
                  </a:cubicBezTo>
                  <a:cubicBezTo>
                    <a:pt x="457116" y="31195"/>
                    <a:pt x="455405" y="35512"/>
                    <a:pt x="452065" y="38444"/>
                  </a:cubicBezTo>
                  <a:cubicBezTo>
                    <a:pt x="448725" y="41376"/>
                    <a:pt x="443674" y="42842"/>
                    <a:pt x="436912" y="42842"/>
                  </a:cubicBezTo>
                  <a:lnTo>
                    <a:pt x="413775" y="42842"/>
                  </a:lnTo>
                  <a:close/>
                  <a:moveTo>
                    <a:pt x="408968" y="83404"/>
                  </a:moveTo>
                  <a:lnTo>
                    <a:pt x="411087" y="83404"/>
                  </a:lnTo>
                  <a:cubicBezTo>
                    <a:pt x="411901" y="83404"/>
                    <a:pt x="412553" y="83159"/>
                    <a:pt x="413042" y="82671"/>
                  </a:cubicBezTo>
                  <a:cubicBezTo>
                    <a:pt x="413531" y="82182"/>
                    <a:pt x="413775" y="81612"/>
                    <a:pt x="413775" y="80797"/>
                  </a:cubicBezTo>
                  <a:lnTo>
                    <a:pt x="413775" y="49765"/>
                  </a:lnTo>
                  <a:lnTo>
                    <a:pt x="437482" y="49765"/>
                  </a:lnTo>
                  <a:cubicBezTo>
                    <a:pt x="445873" y="49765"/>
                    <a:pt x="452472" y="47648"/>
                    <a:pt x="457279" y="43494"/>
                  </a:cubicBezTo>
                  <a:cubicBezTo>
                    <a:pt x="462086" y="39340"/>
                    <a:pt x="464529" y="33313"/>
                    <a:pt x="464529" y="25494"/>
                  </a:cubicBezTo>
                  <a:cubicBezTo>
                    <a:pt x="464529" y="17674"/>
                    <a:pt x="462167" y="11647"/>
                    <a:pt x="457279" y="7493"/>
                  </a:cubicBezTo>
                  <a:cubicBezTo>
                    <a:pt x="452472" y="3339"/>
                    <a:pt x="445873" y="1222"/>
                    <a:pt x="437482" y="1222"/>
                  </a:cubicBezTo>
                  <a:lnTo>
                    <a:pt x="408968" y="1222"/>
                  </a:lnTo>
                  <a:cubicBezTo>
                    <a:pt x="408154" y="1222"/>
                    <a:pt x="407584" y="1466"/>
                    <a:pt x="407095" y="1955"/>
                  </a:cubicBezTo>
                  <a:cubicBezTo>
                    <a:pt x="406606" y="2443"/>
                    <a:pt x="406361" y="3095"/>
                    <a:pt x="406361" y="3909"/>
                  </a:cubicBezTo>
                  <a:lnTo>
                    <a:pt x="406361" y="80797"/>
                  </a:lnTo>
                  <a:cubicBezTo>
                    <a:pt x="406361" y="81612"/>
                    <a:pt x="406606" y="82182"/>
                    <a:pt x="407095" y="82671"/>
                  </a:cubicBezTo>
                  <a:cubicBezTo>
                    <a:pt x="407584" y="83159"/>
                    <a:pt x="408235" y="83404"/>
                    <a:pt x="408968" y="83404"/>
                  </a:cubicBezTo>
                  <a:moveTo>
                    <a:pt x="323264" y="105721"/>
                  </a:moveTo>
                  <a:lnTo>
                    <a:pt x="325627" y="105721"/>
                  </a:lnTo>
                  <a:cubicBezTo>
                    <a:pt x="326849" y="105721"/>
                    <a:pt x="327745" y="105151"/>
                    <a:pt x="328315" y="103929"/>
                  </a:cubicBezTo>
                  <a:lnTo>
                    <a:pt x="361636" y="27041"/>
                  </a:lnTo>
                  <a:cubicBezTo>
                    <a:pt x="362124" y="25901"/>
                    <a:pt x="362369" y="25086"/>
                    <a:pt x="362369" y="24679"/>
                  </a:cubicBezTo>
                  <a:cubicBezTo>
                    <a:pt x="362369" y="24027"/>
                    <a:pt x="362124" y="23539"/>
                    <a:pt x="361636" y="23050"/>
                  </a:cubicBezTo>
                  <a:cubicBezTo>
                    <a:pt x="361147" y="22561"/>
                    <a:pt x="360576" y="22317"/>
                    <a:pt x="360006" y="22317"/>
                  </a:cubicBezTo>
                  <a:lnTo>
                    <a:pt x="357644" y="22317"/>
                  </a:lnTo>
                  <a:cubicBezTo>
                    <a:pt x="356503" y="22317"/>
                    <a:pt x="355607" y="22887"/>
                    <a:pt x="354955" y="24109"/>
                  </a:cubicBezTo>
                  <a:lnTo>
                    <a:pt x="334751" y="70616"/>
                  </a:lnTo>
                  <a:lnTo>
                    <a:pt x="315036" y="24109"/>
                  </a:lnTo>
                  <a:cubicBezTo>
                    <a:pt x="314466" y="22969"/>
                    <a:pt x="313570" y="22317"/>
                    <a:pt x="312348" y="22317"/>
                  </a:cubicBezTo>
                  <a:lnTo>
                    <a:pt x="309903" y="22317"/>
                  </a:lnTo>
                  <a:cubicBezTo>
                    <a:pt x="309252" y="22317"/>
                    <a:pt x="308763" y="22561"/>
                    <a:pt x="308274" y="23050"/>
                  </a:cubicBezTo>
                  <a:cubicBezTo>
                    <a:pt x="307785" y="23539"/>
                    <a:pt x="307541" y="24027"/>
                    <a:pt x="307541" y="24679"/>
                  </a:cubicBezTo>
                  <a:cubicBezTo>
                    <a:pt x="307541" y="25086"/>
                    <a:pt x="307785" y="25819"/>
                    <a:pt x="308274" y="27041"/>
                  </a:cubicBezTo>
                  <a:lnTo>
                    <a:pt x="330678" y="79901"/>
                  </a:lnTo>
                  <a:lnTo>
                    <a:pt x="321635" y="100997"/>
                  </a:lnTo>
                  <a:cubicBezTo>
                    <a:pt x="321146" y="102137"/>
                    <a:pt x="320902" y="102951"/>
                    <a:pt x="320902" y="103359"/>
                  </a:cubicBezTo>
                  <a:cubicBezTo>
                    <a:pt x="320902" y="104010"/>
                    <a:pt x="321146" y="104499"/>
                    <a:pt x="321635" y="104988"/>
                  </a:cubicBezTo>
                  <a:cubicBezTo>
                    <a:pt x="322124" y="105476"/>
                    <a:pt x="322612" y="105721"/>
                    <a:pt x="323264" y="105721"/>
                  </a:cubicBezTo>
                  <a:moveTo>
                    <a:pt x="290188" y="83404"/>
                  </a:moveTo>
                  <a:lnTo>
                    <a:pt x="297113" y="83404"/>
                  </a:lnTo>
                  <a:cubicBezTo>
                    <a:pt x="297928" y="83404"/>
                    <a:pt x="298498" y="83159"/>
                    <a:pt x="298987" y="82671"/>
                  </a:cubicBezTo>
                  <a:cubicBezTo>
                    <a:pt x="299476" y="82182"/>
                    <a:pt x="299720" y="81612"/>
                    <a:pt x="299720" y="80797"/>
                  </a:cubicBezTo>
                  <a:lnTo>
                    <a:pt x="299720" y="79168"/>
                  </a:lnTo>
                  <a:cubicBezTo>
                    <a:pt x="299720" y="78354"/>
                    <a:pt x="299476" y="77784"/>
                    <a:pt x="298987" y="77295"/>
                  </a:cubicBezTo>
                  <a:cubicBezTo>
                    <a:pt x="298498" y="76806"/>
                    <a:pt x="297846" y="76562"/>
                    <a:pt x="297113" y="76562"/>
                  </a:cubicBezTo>
                  <a:lnTo>
                    <a:pt x="290759" y="76562"/>
                  </a:lnTo>
                  <a:cubicBezTo>
                    <a:pt x="287419" y="76562"/>
                    <a:pt x="284974" y="75422"/>
                    <a:pt x="283508" y="73223"/>
                  </a:cubicBezTo>
                  <a:cubicBezTo>
                    <a:pt x="282042" y="71023"/>
                    <a:pt x="281308" y="67684"/>
                    <a:pt x="281308" y="63286"/>
                  </a:cubicBezTo>
                  <a:lnTo>
                    <a:pt x="281308" y="29159"/>
                  </a:lnTo>
                  <a:lnTo>
                    <a:pt x="295891" y="29159"/>
                  </a:lnTo>
                  <a:cubicBezTo>
                    <a:pt x="296706" y="29159"/>
                    <a:pt x="297276" y="28914"/>
                    <a:pt x="297765" y="28426"/>
                  </a:cubicBezTo>
                  <a:cubicBezTo>
                    <a:pt x="298254" y="27937"/>
                    <a:pt x="298498" y="27367"/>
                    <a:pt x="298498" y="26552"/>
                  </a:cubicBezTo>
                  <a:lnTo>
                    <a:pt x="298498" y="24923"/>
                  </a:lnTo>
                  <a:cubicBezTo>
                    <a:pt x="298498" y="24109"/>
                    <a:pt x="298254" y="23539"/>
                    <a:pt x="297765" y="23050"/>
                  </a:cubicBezTo>
                  <a:cubicBezTo>
                    <a:pt x="297276" y="22561"/>
                    <a:pt x="296624" y="22317"/>
                    <a:pt x="295891" y="22317"/>
                  </a:cubicBezTo>
                  <a:lnTo>
                    <a:pt x="281308" y="22317"/>
                  </a:lnTo>
                  <a:lnTo>
                    <a:pt x="281308" y="2606"/>
                  </a:lnTo>
                  <a:cubicBezTo>
                    <a:pt x="281308" y="1792"/>
                    <a:pt x="281064" y="1222"/>
                    <a:pt x="280575" y="733"/>
                  </a:cubicBezTo>
                  <a:cubicBezTo>
                    <a:pt x="280086" y="244"/>
                    <a:pt x="279435" y="0"/>
                    <a:pt x="278701" y="0"/>
                  </a:cubicBezTo>
                  <a:lnTo>
                    <a:pt x="276665" y="0"/>
                  </a:lnTo>
                  <a:cubicBezTo>
                    <a:pt x="275850" y="0"/>
                    <a:pt x="275280" y="244"/>
                    <a:pt x="274791" y="733"/>
                  </a:cubicBezTo>
                  <a:cubicBezTo>
                    <a:pt x="274302" y="1222"/>
                    <a:pt x="274058" y="1873"/>
                    <a:pt x="274058" y="2606"/>
                  </a:cubicBezTo>
                  <a:lnTo>
                    <a:pt x="274058" y="22317"/>
                  </a:lnTo>
                  <a:lnTo>
                    <a:pt x="264933" y="22317"/>
                  </a:lnTo>
                  <a:cubicBezTo>
                    <a:pt x="264119" y="22317"/>
                    <a:pt x="263548" y="22561"/>
                    <a:pt x="263059" y="23050"/>
                  </a:cubicBezTo>
                  <a:cubicBezTo>
                    <a:pt x="262571" y="23539"/>
                    <a:pt x="262326" y="24109"/>
                    <a:pt x="262326" y="24923"/>
                  </a:cubicBezTo>
                  <a:lnTo>
                    <a:pt x="262326" y="26552"/>
                  </a:lnTo>
                  <a:cubicBezTo>
                    <a:pt x="262326" y="27367"/>
                    <a:pt x="262571" y="27937"/>
                    <a:pt x="263059" y="28426"/>
                  </a:cubicBezTo>
                  <a:cubicBezTo>
                    <a:pt x="263548" y="28914"/>
                    <a:pt x="264200" y="29159"/>
                    <a:pt x="264933" y="29159"/>
                  </a:cubicBezTo>
                  <a:lnTo>
                    <a:pt x="274058" y="29159"/>
                  </a:lnTo>
                  <a:lnTo>
                    <a:pt x="274058" y="63774"/>
                  </a:lnTo>
                  <a:cubicBezTo>
                    <a:pt x="274058" y="69883"/>
                    <a:pt x="275280" y="74689"/>
                    <a:pt x="277724" y="78191"/>
                  </a:cubicBezTo>
                  <a:cubicBezTo>
                    <a:pt x="280249" y="81693"/>
                    <a:pt x="284323" y="83404"/>
                    <a:pt x="290188" y="83404"/>
                  </a:cubicBezTo>
                  <a:moveTo>
                    <a:pt x="244811" y="83404"/>
                  </a:moveTo>
                  <a:lnTo>
                    <a:pt x="246766" y="83404"/>
                  </a:lnTo>
                  <a:cubicBezTo>
                    <a:pt x="247581" y="83404"/>
                    <a:pt x="248151" y="83159"/>
                    <a:pt x="248640" y="82671"/>
                  </a:cubicBezTo>
                  <a:cubicBezTo>
                    <a:pt x="249129" y="82182"/>
                    <a:pt x="249373" y="81612"/>
                    <a:pt x="249373" y="80797"/>
                  </a:cubicBezTo>
                  <a:lnTo>
                    <a:pt x="249373" y="24923"/>
                  </a:lnTo>
                  <a:cubicBezTo>
                    <a:pt x="249373" y="24109"/>
                    <a:pt x="249129" y="23539"/>
                    <a:pt x="248640" y="23050"/>
                  </a:cubicBezTo>
                  <a:cubicBezTo>
                    <a:pt x="248151" y="22561"/>
                    <a:pt x="247499" y="22317"/>
                    <a:pt x="246766" y="22317"/>
                  </a:cubicBezTo>
                  <a:lnTo>
                    <a:pt x="244811" y="22317"/>
                  </a:lnTo>
                  <a:cubicBezTo>
                    <a:pt x="243996" y="22317"/>
                    <a:pt x="243426" y="22561"/>
                    <a:pt x="242937" y="23050"/>
                  </a:cubicBezTo>
                  <a:cubicBezTo>
                    <a:pt x="242448" y="23539"/>
                    <a:pt x="242204" y="24109"/>
                    <a:pt x="242204" y="24923"/>
                  </a:cubicBezTo>
                  <a:lnTo>
                    <a:pt x="242204" y="80797"/>
                  </a:lnTo>
                  <a:cubicBezTo>
                    <a:pt x="242204" y="81612"/>
                    <a:pt x="242448" y="82182"/>
                    <a:pt x="242937" y="82671"/>
                  </a:cubicBezTo>
                  <a:cubicBezTo>
                    <a:pt x="243426" y="83159"/>
                    <a:pt x="244078" y="83404"/>
                    <a:pt x="244811" y="83404"/>
                  </a:cubicBezTo>
                  <a:moveTo>
                    <a:pt x="217356" y="83404"/>
                  </a:moveTo>
                  <a:lnTo>
                    <a:pt x="219311" y="83404"/>
                  </a:lnTo>
                  <a:cubicBezTo>
                    <a:pt x="220126" y="83404"/>
                    <a:pt x="220696" y="83159"/>
                    <a:pt x="221185" y="82671"/>
                  </a:cubicBezTo>
                  <a:cubicBezTo>
                    <a:pt x="221674" y="82182"/>
                    <a:pt x="221918" y="81612"/>
                    <a:pt x="221918" y="80797"/>
                  </a:cubicBezTo>
                  <a:lnTo>
                    <a:pt x="221918" y="2606"/>
                  </a:lnTo>
                  <a:cubicBezTo>
                    <a:pt x="221918" y="1792"/>
                    <a:pt x="221674" y="1222"/>
                    <a:pt x="221185" y="733"/>
                  </a:cubicBezTo>
                  <a:cubicBezTo>
                    <a:pt x="220696" y="244"/>
                    <a:pt x="220126" y="0"/>
                    <a:pt x="219311" y="0"/>
                  </a:cubicBezTo>
                  <a:lnTo>
                    <a:pt x="217356" y="0"/>
                  </a:lnTo>
                  <a:cubicBezTo>
                    <a:pt x="216541" y="0"/>
                    <a:pt x="215971" y="244"/>
                    <a:pt x="215482" y="733"/>
                  </a:cubicBezTo>
                  <a:cubicBezTo>
                    <a:pt x="214994" y="1222"/>
                    <a:pt x="214749" y="1873"/>
                    <a:pt x="214749" y="2606"/>
                  </a:cubicBezTo>
                  <a:lnTo>
                    <a:pt x="214749" y="80797"/>
                  </a:lnTo>
                  <a:cubicBezTo>
                    <a:pt x="214749" y="81612"/>
                    <a:pt x="214994" y="82182"/>
                    <a:pt x="215482" y="82671"/>
                  </a:cubicBezTo>
                  <a:cubicBezTo>
                    <a:pt x="215971" y="83159"/>
                    <a:pt x="216541" y="83404"/>
                    <a:pt x="217356" y="83404"/>
                  </a:cubicBezTo>
                  <a:moveTo>
                    <a:pt x="168150" y="77784"/>
                  </a:moveTo>
                  <a:cubicBezTo>
                    <a:pt x="164158" y="77784"/>
                    <a:pt x="160655" y="76806"/>
                    <a:pt x="157640" y="74852"/>
                  </a:cubicBezTo>
                  <a:cubicBezTo>
                    <a:pt x="154626" y="72897"/>
                    <a:pt x="153159" y="70127"/>
                    <a:pt x="153159" y="66544"/>
                  </a:cubicBezTo>
                  <a:cubicBezTo>
                    <a:pt x="153159" y="63367"/>
                    <a:pt x="154789" y="60679"/>
                    <a:pt x="158129" y="58562"/>
                  </a:cubicBezTo>
                  <a:cubicBezTo>
                    <a:pt x="161388" y="56444"/>
                    <a:pt x="166276" y="54978"/>
                    <a:pt x="172712" y="54082"/>
                  </a:cubicBezTo>
                  <a:lnTo>
                    <a:pt x="187865" y="51964"/>
                  </a:lnTo>
                  <a:lnTo>
                    <a:pt x="187865" y="55955"/>
                  </a:lnTo>
                  <a:cubicBezTo>
                    <a:pt x="187865" y="62960"/>
                    <a:pt x="185991" y="68417"/>
                    <a:pt x="182325" y="72164"/>
                  </a:cubicBezTo>
                  <a:cubicBezTo>
                    <a:pt x="178577" y="75910"/>
                    <a:pt x="173852" y="77784"/>
                    <a:pt x="168150" y="77784"/>
                  </a:cubicBezTo>
                  <a:moveTo>
                    <a:pt x="167009" y="84625"/>
                  </a:moveTo>
                  <a:cubicBezTo>
                    <a:pt x="172467" y="84625"/>
                    <a:pt x="176867" y="83729"/>
                    <a:pt x="180207" y="81938"/>
                  </a:cubicBezTo>
                  <a:cubicBezTo>
                    <a:pt x="183547" y="80146"/>
                    <a:pt x="186073" y="77947"/>
                    <a:pt x="187783" y="75340"/>
                  </a:cubicBezTo>
                  <a:lnTo>
                    <a:pt x="187783" y="80879"/>
                  </a:lnTo>
                  <a:cubicBezTo>
                    <a:pt x="187783" y="81693"/>
                    <a:pt x="188028" y="82263"/>
                    <a:pt x="188516" y="82752"/>
                  </a:cubicBezTo>
                  <a:cubicBezTo>
                    <a:pt x="189005" y="83241"/>
                    <a:pt x="189657" y="83485"/>
                    <a:pt x="190390" y="83485"/>
                  </a:cubicBezTo>
                  <a:lnTo>
                    <a:pt x="192427" y="83485"/>
                  </a:lnTo>
                  <a:cubicBezTo>
                    <a:pt x="193242" y="83485"/>
                    <a:pt x="193812" y="83241"/>
                    <a:pt x="194301" y="82752"/>
                  </a:cubicBezTo>
                  <a:cubicBezTo>
                    <a:pt x="194790" y="82263"/>
                    <a:pt x="195034" y="81693"/>
                    <a:pt x="195034" y="80879"/>
                  </a:cubicBezTo>
                  <a:lnTo>
                    <a:pt x="195034" y="41783"/>
                  </a:lnTo>
                  <a:cubicBezTo>
                    <a:pt x="195034" y="36082"/>
                    <a:pt x="193242" y="31195"/>
                    <a:pt x="189738" y="27204"/>
                  </a:cubicBezTo>
                  <a:cubicBezTo>
                    <a:pt x="186235" y="23213"/>
                    <a:pt x="180288" y="21177"/>
                    <a:pt x="171897" y="21177"/>
                  </a:cubicBezTo>
                  <a:cubicBezTo>
                    <a:pt x="167090" y="21177"/>
                    <a:pt x="163099" y="22073"/>
                    <a:pt x="159840" y="23783"/>
                  </a:cubicBezTo>
                  <a:cubicBezTo>
                    <a:pt x="156581" y="25494"/>
                    <a:pt x="154137" y="27530"/>
                    <a:pt x="152589" y="29810"/>
                  </a:cubicBezTo>
                  <a:cubicBezTo>
                    <a:pt x="151041" y="32091"/>
                    <a:pt x="150227" y="34127"/>
                    <a:pt x="150227" y="35837"/>
                  </a:cubicBezTo>
                  <a:cubicBezTo>
                    <a:pt x="150227" y="36570"/>
                    <a:pt x="150471" y="37141"/>
                    <a:pt x="150960" y="37629"/>
                  </a:cubicBezTo>
                  <a:cubicBezTo>
                    <a:pt x="151449" y="38118"/>
                    <a:pt x="152100" y="38362"/>
                    <a:pt x="152752" y="38362"/>
                  </a:cubicBezTo>
                  <a:lnTo>
                    <a:pt x="154381" y="38362"/>
                  </a:lnTo>
                  <a:cubicBezTo>
                    <a:pt x="155115" y="38362"/>
                    <a:pt x="155685" y="38200"/>
                    <a:pt x="156092" y="37792"/>
                  </a:cubicBezTo>
                  <a:cubicBezTo>
                    <a:pt x="156500" y="37467"/>
                    <a:pt x="156907" y="36815"/>
                    <a:pt x="157233" y="35837"/>
                  </a:cubicBezTo>
                  <a:cubicBezTo>
                    <a:pt x="157966" y="33638"/>
                    <a:pt x="159596" y="31765"/>
                    <a:pt x="162121" y="30217"/>
                  </a:cubicBezTo>
                  <a:cubicBezTo>
                    <a:pt x="164646" y="28670"/>
                    <a:pt x="167905" y="27855"/>
                    <a:pt x="171897" y="27855"/>
                  </a:cubicBezTo>
                  <a:cubicBezTo>
                    <a:pt x="177274" y="27855"/>
                    <a:pt x="181347" y="28996"/>
                    <a:pt x="183954" y="31358"/>
                  </a:cubicBezTo>
                  <a:cubicBezTo>
                    <a:pt x="186561" y="33720"/>
                    <a:pt x="187865" y="36978"/>
                    <a:pt x="187865" y="41295"/>
                  </a:cubicBezTo>
                  <a:lnTo>
                    <a:pt x="187865" y="45448"/>
                  </a:lnTo>
                  <a:lnTo>
                    <a:pt x="169290" y="48055"/>
                  </a:lnTo>
                  <a:cubicBezTo>
                    <a:pt x="162203" y="49032"/>
                    <a:pt x="156500" y="51068"/>
                    <a:pt x="152345" y="54408"/>
                  </a:cubicBezTo>
                  <a:cubicBezTo>
                    <a:pt x="148190" y="57666"/>
                    <a:pt x="146072" y="61901"/>
                    <a:pt x="146072" y="67114"/>
                  </a:cubicBezTo>
                  <a:cubicBezTo>
                    <a:pt x="146072" y="70290"/>
                    <a:pt x="147049" y="73223"/>
                    <a:pt x="148923" y="75910"/>
                  </a:cubicBezTo>
                  <a:cubicBezTo>
                    <a:pt x="150878" y="78598"/>
                    <a:pt x="153404" y="80716"/>
                    <a:pt x="156581" y="82263"/>
                  </a:cubicBezTo>
                  <a:cubicBezTo>
                    <a:pt x="159758" y="83811"/>
                    <a:pt x="163261" y="84625"/>
                    <a:pt x="167009" y="84625"/>
                  </a:cubicBezTo>
                  <a:moveTo>
                    <a:pt x="103546" y="84625"/>
                  </a:moveTo>
                  <a:cubicBezTo>
                    <a:pt x="108271" y="84625"/>
                    <a:pt x="112100" y="83811"/>
                    <a:pt x="115114" y="82263"/>
                  </a:cubicBezTo>
                  <a:cubicBezTo>
                    <a:pt x="118128" y="80716"/>
                    <a:pt x="120817" y="78354"/>
                    <a:pt x="123179" y="75340"/>
                  </a:cubicBezTo>
                  <a:lnTo>
                    <a:pt x="123179" y="80879"/>
                  </a:lnTo>
                  <a:cubicBezTo>
                    <a:pt x="123179" y="81693"/>
                    <a:pt x="123424" y="82263"/>
                    <a:pt x="123913" y="82752"/>
                  </a:cubicBezTo>
                  <a:cubicBezTo>
                    <a:pt x="124401" y="83241"/>
                    <a:pt x="124972" y="83485"/>
                    <a:pt x="125786" y="83485"/>
                  </a:cubicBezTo>
                  <a:lnTo>
                    <a:pt x="127823" y="83485"/>
                  </a:lnTo>
                  <a:cubicBezTo>
                    <a:pt x="128638" y="83485"/>
                    <a:pt x="129208" y="83241"/>
                    <a:pt x="129697" y="82752"/>
                  </a:cubicBezTo>
                  <a:cubicBezTo>
                    <a:pt x="130186" y="82263"/>
                    <a:pt x="130430" y="81693"/>
                    <a:pt x="130430" y="80879"/>
                  </a:cubicBezTo>
                  <a:lnTo>
                    <a:pt x="130430" y="25005"/>
                  </a:lnTo>
                  <a:cubicBezTo>
                    <a:pt x="130430" y="24190"/>
                    <a:pt x="130186" y="23620"/>
                    <a:pt x="129697" y="23131"/>
                  </a:cubicBezTo>
                  <a:cubicBezTo>
                    <a:pt x="129208" y="22643"/>
                    <a:pt x="128556" y="22398"/>
                    <a:pt x="127823" y="22398"/>
                  </a:cubicBezTo>
                  <a:lnTo>
                    <a:pt x="125786" y="22398"/>
                  </a:lnTo>
                  <a:cubicBezTo>
                    <a:pt x="124972" y="22398"/>
                    <a:pt x="124401" y="22643"/>
                    <a:pt x="123913" y="23131"/>
                  </a:cubicBezTo>
                  <a:cubicBezTo>
                    <a:pt x="123424" y="23620"/>
                    <a:pt x="123179" y="24190"/>
                    <a:pt x="123179" y="25005"/>
                  </a:cubicBezTo>
                  <a:lnTo>
                    <a:pt x="123179" y="57747"/>
                  </a:lnTo>
                  <a:cubicBezTo>
                    <a:pt x="123179" y="64019"/>
                    <a:pt x="121550" y="68906"/>
                    <a:pt x="118210" y="72490"/>
                  </a:cubicBezTo>
                  <a:cubicBezTo>
                    <a:pt x="114870" y="76073"/>
                    <a:pt x="110389" y="77865"/>
                    <a:pt x="104768" y="77865"/>
                  </a:cubicBezTo>
                  <a:cubicBezTo>
                    <a:pt x="93118" y="77865"/>
                    <a:pt x="87252" y="71186"/>
                    <a:pt x="87252" y="57747"/>
                  </a:cubicBezTo>
                  <a:lnTo>
                    <a:pt x="87252" y="25005"/>
                  </a:lnTo>
                  <a:cubicBezTo>
                    <a:pt x="87252" y="24190"/>
                    <a:pt x="87008" y="23620"/>
                    <a:pt x="86519" y="23131"/>
                  </a:cubicBezTo>
                  <a:cubicBezTo>
                    <a:pt x="86030" y="22643"/>
                    <a:pt x="85378" y="22398"/>
                    <a:pt x="84645" y="22398"/>
                  </a:cubicBezTo>
                  <a:lnTo>
                    <a:pt x="82608" y="22398"/>
                  </a:lnTo>
                  <a:cubicBezTo>
                    <a:pt x="81794" y="22398"/>
                    <a:pt x="81223" y="22643"/>
                    <a:pt x="80735" y="23131"/>
                  </a:cubicBezTo>
                  <a:cubicBezTo>
                    <a:pt x="80246" y="23620"/>
                    <a:pt x="80001" y="24190"/>
                    <a:pt x="80001" y="25005"/>
                  </a:cubicBezTo>
                  <a:lnTo>
                    <a:pt x="80001" y="58317"/>
                  </a:lnTo>
                  <a:cubicBezTo>
                    <a:pt x="80001" y="66136"/>
                    <a:pt x="82038" y="72490"/>
                    <a:pt x="86030" y="77295"/>
                  </a:cubicBezTo>
                  <a:cubicBezTo>
                    <a:pt x="90103" y="82182"/>
                    <a:pt x="95888" y="84625"/>
                    <a:pt x="103546" y="84625"/>
                  </a:cubicBezTo>
                  <a:moveTo>
                    <a:pt x="31121" y="77539"/>
                  </a:moveTo>
                  <a:cubicBezTo>
                    <a:pt x="24115" y="77539"/>
                    <a:pt x="18493" y="75422"/>
                    <a:pt x="14257" y="71186"/>
                  </a:cubicBezTo>
                  <a:cubicBezTo>
                    <a:pt x="10102" y="66951"/>
                    <a:pt x="7821" y="60435"/>
                    <a:pt x="7495" y="51639"/>
                  </a:cubicBezTo>
                  <a:cubicBezTo>
                    <a:pt x="7414" y="49277"/>
                    <a:pt x="7414" y="46181"/>
                    <a:pt x="7414" y="42353"/>
                  </a:cubicBezTo>
                  <a:cubicBezTo>
                    <a:pt x="7414" y="38525"/>
                    <a:pt x="7414" y="35430"/>
                    <a:pt x="7495" y="33068"/>
                  </a:cubicBezTo>
                  <a:cubicBezTo>
                    <a:pt x="7821" y="24272"/>
                    <a:pt x="10102" y="17756"/>
                    <a:pt x="14338" y="13521"/>
                  </a:cubicBezTo>
                  <a:cubicBezTo>
                    <a:pt x="18575" y="9285"/>
                    <a:pt x="24196" y="7168"/>
                    <a:pt x="31121" y="7168"/>
                  </a:cubicBezTo>
                  <a:cubicBezTo>
                    <a:pt x="38127" y="7168"/>
                    <a:pt x="43667" y="9285"/>
                    <a:pt x="47903" y="13521"/>
                  </a:cubicBezTo>
                  <a:cubicBezTo>
                    <a:pt x="52139" y="17756"/>
                    <a:pt x="54421" y="24272"/>
                    <a:pt x="54746" y="33068"/>
                  </a:cubicBezTo>
                  <a:cubicBezTo>
                    <a:pt x="54909" y="37792"/>
                    <a:pt x="54991" y="40887"/>
                    <a:pt x="54991" y="42353"/>
                  </a:cubicBezTo>
                  <a:cubicBezTo>
                    <a:pt x="54991" y="43820"/>
                    <a:pt x="54909" y="46914"/>
                    <a:pt x="54746" y="51639"/>
                  </a:cubicBezTo>
                  <a:cubicBezTo>
                    <a:pt x="54421" y="60435"/>
                    <a:pt x="52221" y="66951"/>
                    <a:pt x="47985" y="71186"/>
                  </a:cubicBezTo>
                  <a:cubicBezTo>
                    <a:pt x="43830" y="75422"/>
                    <a:pt x="38208" y="77539"/>
                    <a:pt x="31121" y="77539"/>
                  </a:cubicBezTo>
                  <a:moveTo>
                    <a:pt x="56457" y="91060"/>
                  </a:moveTo>
                  <a:lnTo>
                    <a:pt x="59064" y="91060"/>
                  </a:lnTo>
                  <a:cubicBezTo>
                    <a:pt x="59716" y="91060"/>
                    <a:pt x="60205" y="90816"/>
                    <a:pt x="60693" y="90327"/>
                  </a:cubicBezTo>
                  <a:cubicBezTo>
                    <a:pt x="61182" y="89838"/>
                    <a:pt x="61427" y="89349"/>
                    <a:pt x="61427" y="88698"/>
                  </a:cubicBezTo>
                  <a:cubicBezTo>
                    <a:pt x="61427" y="88291"/>
                    <a:pt x="61345" y="87883"/>
                    <a:pt x="61101" y="87395"/>
                  </a:cubicBezTo>
                  <a:lnTo>
                    <a:pt x="53606" y="76806"/>
                  </a:lnTo>
                  <a:cubicBezTo>
                    <a:pt x="58901" y="71594"/>
                    <a:pt x="61753" y="63367"/>
                    <a:pt x="62160" y="52127"/>
                  </a:cubicBezTo>
                  <a:cubicBezTo>
                    <a:pt x="62323" y="47403"/>
                    <a:pt x="62404" y="44145"/>
                    <a:pt x="62404" y="42272"/>
                  </a:cubicBezTo>
                  <a:cubicBezTo>
                    <a:pt x="62404" y="40399"/>
                    <a:pt x="62323" y="37141"/>
                    <a:pt x="62160" y="32417"/>
                  </a:cubicBezTo>
                  <a:cubicBezTo>
                    <a:pt x="61834" y="21747"/>
                    <a:pt x="58983" y="13683"/>
                    <a:pt x="53443" y="8226"/>
                  </a:cubicBezTo>
                  <a:cubicBezTo>
                    <a:pt x="47985" y="2769"/>
                    <a:pt x="40490" y="0"/>
                    <a:pt x="31121" y="0"/>
                  </a:cubicBezTo>
                  <a:cubicBezTo>
                    <a:pt x="21752" y="0"/>
                    <a:pt x="14257" y="2769"/>
                    <a:pt x="8799" y="8226"/>
                  </a:cubicBezTo>
                  <a:cubicBezTo>
                    <a:pt x="3340" y="13683"/>
                    <a:pt x="407" y="21747"/>
                    <a:pt x="82" y="32417"/>
                  </a:cubicBezTo>
                  <a:cubicBezTo>
                    <a:pt x="0" y="34779"/>
                    <a:pt x="0" y="38037"/>
                    <a:pt x="0" y="42272"/>
                  </a:cubicBezTo>
                  <a:cubicBezTo>
                    <a:pt x="0" y="46507"/>
                    <a:pt x="0" y="49765"/>
                    <a:pt x="82" y="52127"/>
                  </a:cubicBezTo>
                  <a:cubicBezTo>
                    <a:pt x="652" y="73711"/>
                    <a:pt x="10998" y="84544"/>
                    <a:pt x="31039" y="84544"/>
                  </a:cubicBezTo>
                  <a:cubicBezTo>
                    <a:pt x="37312" y="84544"/>
                    <a:pt x="42771" y="83404"/>
                    <a:pt x="47496" y="81123"/>
                  </a:cubicBezTo>
                  <a:lnTo>
                    <a:pt x="52628" y="88291"/>
                  </a:lnTo>
                  <a:cubicBezTo>
                    <a:pt x="54095" y="90164"/>
                    <a:pt x="55317" y="91060"/>
                    <a:pt x="56457" y="91060"/>
                  </a:cubicBezTo>
                </a:path>
              </a:pathLst>
            </a:custGeom>
            <a:grpFill/>
            <a:ln w="8132" cap="flat">
              <a:noFill/>
              <a:prstDash val="solid"/>
              <a:miter/>
            </a:ln>
          </p:spPr>
          <p:txBody>
            <a:bodyPr rtlCol="0" anchor="ctr"/>
            <a:lstStyle/>
            <a:p>
              <a:endParaRPr lang="en-US">
                <a:latin typeface="Segoe UI" panose="020B0502040204020203" pitchFamily="34" charset="0"/>
                <a:cs typeface="Segoe UI" panose="020B0502040204020203" pitchFamily="34" charset="0"/>
              </a:endParaRPr>
            </a:p>
          </p:txBody>
        </p:sp>
      </p:grpSp>
      <p:grpSp>
        <p:nvGrpSpPr>
          <p:cNvPr id="30" name="Group 29">
            <a:extLst>
              <a:ext uri="{FF2B5EF4-FFF2-40B4-BE49-F238E27FC236}">
                <a16:creationId xmlns:a16="http://schemas.microsoft.com/office/drawing/2014/main" id="{07C0A149-9D8E-4E1C-B261-455032B232DA}"/>
              </a:ext>
            </a:extLst>
          </p:cNvPr>
          <p:cNvGrpSpPr/>
          <p:nvPr userDrawn="1"/>
        </p:nvGrpSpPr>
        <p:grpSpPr>
          <a:xfrm>
            <a:off x="502610" y="6408675"/>
            <a:ext cx="218980" cy="260474"/>
            <a:chOff x="457200" y="7418670"/>
            <a:chExt cx="218980" cy="260474"/>
          </a:xfrm>
          <a:noFill/>
        </p:grpSpPr>
        <p:sp>
          <p:nvSpPr>
            <p:cNvPr id="31" name="bk object 20">
              <a:extLst>
                <a:ext uri="{FF2B5EF4-FFF2-40B4-BE49-F238E27FC236}">
                  <a16:creationId xmlns:a16="http://schemas.microsoft.com/office/drawing/2014/main" id="{0BEA5847-FCD6-4874-92DD-2F6F77DC95CE}"/>
                </a:ext>
              </a:extLst>
            </p:cNvPr>
            <p:cNvSpPr/>
            <p:nvPr userDrawn="1"/>
          </p:nvSpPr>
          <p:spPr>
            <a:xfrm>
              <a:off x="457200" y="7418670"/>
              <a:ext cx="218980" cy="260474"/>
            </a:xfrm>
            <a:custGeom>
              <a:avLst/>
              <a:gdLst/>
              <a:ahLst/>
              <a:cxnLst/>
              <a:rect l="l" t="t" r="r" b="b"/>
              <a:pathLst>
                <a:path w="653415" h="754380">
                  <a:moveTo>
                    <a:pt x="326707" y="0"/>
                  </a:moveTo>
                  <a:lnTo>
                    <a:pt x="0" y="188544"/>
                  </a:lnTo>
                  <a:lnTo>
                    <a:pt x="0" y="565810"/>
                  </a:lnTo>
                  <a:lnTo>
                    <a:pt x="326707" y="754329"/>
                  </a:lnTo>
                  <a:lnTo>
                    <a:pt x="653351" y="565810"/>
                  </a:lnTo>
                  <a:lnTo>
                    <a:pt x="653351" y="188544"/>
                  </a:lnTo>
                  <a:lnTo>
                    <a:pt x="326707" y="0"/>
                  </a:lnTo>
                  <a:close/>
                </a:path>
              </a:pathLst>
            </a:custGeom>
            <a:grpFill/>
            <a:ln>
              <a:solidFill>
                <a:schemeClr val="tx1"/>
              </a:solidFill>
            </a:ln>
          </p:spPr>
          <p:txBody>
            <a:bodyPr wrap="square" lIns="0" tIns="0" rIns="0" bIns="0" rtlCol="0"/>
            <a:lstStyle/>
            <a:p>
              <a:endParaRPr sz="2006">
                <a:latin typeface="Segoe UI" panose="020B0502040204020203" pitchFamily="34" charset="0"/>
                <a:cs typeface="Segoe UI" panose="020B0502040204020203" pitchFamily="34" charset="0"/>
              </a:endParaRPr>
            </a:p>
          </p:txBody>
        </p:sp>
        <p:pic>
          <p:nvPicPr>
            <p:cNvPr id="32" name="Graphic 31">
              <a:hlinkClick r:id="rId2" action="ppaction://hlinksldjump"/>
              <a:extLst>
                <a:ext uri="{FF2B5EF4-FFF2-40B4-BE49-F238E27FC236}">
                  <a16:creationId xmlns:a16="http://schemas.microsoft.com/office/drawing/2014/main" id="{52D83FC2-CE5D-4C14-B0F8-4322CE076E3A}"/>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7142" y="7463009"/>
              <a:ext cx="159096" cy="159096"/>
            </a:xfrm>
            <a:prstGeom prst="rect">
              <a:avLst/>
            </a:prstGeom>
          </p:spPr>
        </p:pic>
      </p:grpSp>
    </p:spTree>
    <p:extLst>
      <p:ext uri="{BB962C8B-B14F-4D97-AF65-F5344CB8AC3E}">
        <p14:creationId xmlns:p14="http://schemas.microsoft.com/office/powerpoint/2010/main" val="3563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3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picture containing outdoor object, honeycomb&#10;&#10;Description automatically generated">
            <a:extLst>
              <a:ext uri="{FF2B5EF4-FFF2-40B4-BE49-F238E27FC236}">
                <a16:creationId xmlns:a16="http://schemas.microsoft.com/office/drawing/2014/main" id="{AF73FDCD-922D-D946-B2EE-D9EA4A73A1F5}"/>
              </a:ext>
            </a:extLst>
          </p:cNvPr>
          <p:cNvPicPr>
            <a:picLocks noChangeAspect="1"/>
          </p:cNvPicPr>
          <p:nvPr userDrawn="1"/>
        </p:nvPicPr>
        <p:blipFill>
          <a:blip r:embed="rId12">
            <a:alphaModFix amt="25000"/>
            <a:extLst>
              <a:ext uri="{28A0092B-C50C-407E-A947-70E740481C1C}">
                <a14:useLocalDpi xmlns:a14="http://schemas.microsoft.com/office/drawing/2010/main" val="0"/>
              </a:ext>
            </a:extLst>
          </a:blip>
          <a:stretch>
            <a:fillRect/>
          </a:stretch>
        </p:blipFill>
        <p:spPr>
          <a:xfrm>
            <a:off x="268941" y="0"/>
            <a:ext cx="8875059" cy="6858000"/>
          </a:xfrm>
          <a:prstGeom prst="rect">
            <a:avLst/>
          </a:prstGeom>
        </p:spPr>
      </p:pic>
      <p:sp>
        <p:nvSpPr>
          <p:cNvPr id="2" name="Title Placeholder 1"/>
          <p:cNvSpPr>
            <a:spLocks noGrp="1"/>
          </p:cNvSpPr>
          <p:nvPr>
            <p:ph type="title"/>
          </p:nvPr>
        </p:nvSpPr>
        <p:spPr>
          <a:xfrm>
            <a:off x="609600" y="365126"/>
            <a:ext cx="79248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601" y="1825625"/>
            <a:ext cx="7924799"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6477000" y="6356351"/>
            <a:ext cx="2057400" cy="365125"/>
          </a:xfrm>
          <a:prstGeom prst="rect">
            <a:avLst/>
          </a:prstGeom>
        </p:spPr>
        <p:txBody>
          <a:bodyPr vert="horz" lIns="0" tIns="0" rIns="0" bIns="0" rtlCol="0" anchor="ctr"/>
          <a:lstStyle>
            <a:lvl1pPr algn="r">
              <a:defRPr lang="en-ID" sz="1000" b="0" i="0" kern="1200" smtClean="0">
                <a:solidFill>
                  <a:srgbClr val="003664"/>
                </a:solidFill>
                <a:latin typeface="Calibri" panose="020F0502020204030204" pitchFamily="34" charset="0"/>
                <a:ea typeface="Verdana" panose="020B0604030504040204" pitchFamily="34" charset="0"/>
                <a:cs typeface="Calibri" panose="020F0502020204030204" pitchFamily="34" charset="0"/>
              </a:defRPr>
            </a:lvl1pPr>
          </a:lstStyle>
          <a:p>
            <a:fld id="{579045F7-0599-405E-A7CD-20A91EABA5C1}" type="slidenum">
              <a:rPr lang="en-US" smtClean="0"/>
              <a:pPr/>
              <a:t>‹#›</a:t>
            </a:fld>
            <a:endParaRPr lang="en-US"/>
          </a:p>
        </p:txBody>
      </p:sp>
    </p:spTree>
    <p:extLst>
      <p:ext uri="{BB962C8B-B14F-4D97-AF65-F5344CB8AC3E}">
        <p14:creationId xmlns:p14="http://schemas.microsoft.com/office/powerpoint/2010/main" val="1789586332"/>
      </p:ext>
    </p:extLst>
  </p:cSld>
  <p:clrMap bg1="lt1" tx1="dk1" bg2="lt2" tx2="dk2" accent1="accent1" accent2="accent2" accent3="accent3" accent4="accent4" accent5="accent5" accent6="accent6" hlink="hlink" folHlink="folHlink"/>
  <p:sldLayoutIdLst>
    <p:sldLayoutId id="2147483735" r:id="rId1"/>
    <p:sldLayoutId id="2147483725" r:id="rId2"/>
    <p:sldLayoutId id="2147483731" r:id="rId3"/>
    <p:sldLayoutId id="2147483722" r:id="rId4"/>
    <p:sldLayoutId id="2147483736" r:id="rId5"/>
    <p:sldLayoutId id="2147483734" r:id="rId6"/>
    <p:sldLayoutId id="2147483732" r:id="rId7"/>
    <p:sldLayoutId id="2147483733" r:id="rId8"/>
    <p:sldLayoutId id="2147483724" r:id="rId9"/>
    <p:sldLayoutId id="2147483683" r:id="rId10"/>
  </p:sldLayoutIdLst>
  <p:hf hdr="0" ftr="0" dt="0"/>
  <p:txStyles>
    <p:titleStyle>
      <a:lvl1pPr algn="l" defTabSz="914400" rtl="0" eaLnBrk="1" latinLnBrk="0" hangingPunct="1">
        <a:lnSpc>
          <a:spcPct val="90000"/>
        </a:lnSpc>
        <a:spcBef>
          <a:spcPct val="0"/>
        </a:spcBef>
        <a:buNone/>
        <a:defRPr lang="en-US" sz="3200" b="1" i="0" kern="1200" dirty="0">
          <a:solidFill>
            <a:srgbClr val="003664"/>
          </a:solidFill>
          <a:latin typeface="Arial" panose="020B0604020202020204" pitchFamily="34" charset="0"/>
          <a:ea typeface="Verdana" panose="020B0604030504040204" pitchFamily="34" charset="0"/>
          <a:cs typeface="Arial" panose="020B0604020202020204" pitchFamily="34" charset="0"/>
        </a:defRPr>
      </a:lvl1pPr>
    </p:titleStyle>
    <p:bodyStyle>
      <a:lvl1pPr marL="0" indent="0" algn="l" defTabSz="914400" rtl="0" eaLnBrk="1" latinLnBrk="0" hangingPunct="1">
        <a:lnSpc>
          <a:spcPct val="110000"/>
        </a:lnSpc>
        <a:spcBef>
          <a:spcPts val="1000"/>
        </a:spcBef>
        <a:spcAft>
          <a:spcPts val="600"/>
        </a:spcAft>
        <a:buFont typeface="Arial" panose="020B0604020202020204" pitchFamily="34" charset="0"/>
        <a:buNone/>
        <a:defRPr lang="en-US" sz="1200" b="0" i="0" kern="1200" dirty="0">
          <a:solidFill>
            <a:srgbClr val="000000"/>
          </a:solidFill>
          <a:latin typeface="Segoe UI" panose="020B0502040204020203" pitchFamily="34" charset="0"/>
          <a:ea typeface="Verdana" panose="020B0604030504040204" pitchFamily="34" charset="0"/>
          <a:cs typeface="Segoe UI" panose="020B0502040204020203" pitchFamily="34" charset="0"/>
        </a:defRPr>
      </a:lvl1pPr>
      <a:lvl2pPr marL="685800" indent="-228600" algn="l" defTabSz="914400" rtl="0" eaLnBrk="1" latinLnBrk="0" hangingPunct="1">
        <a:lnSpc>
          <a:spcPct val="110000"/>
        </a:lnSpc>
        <a:spcBef>
          <a:spcPts val="500"/>
        </a:spcBef>
        <a:spcAft>
          <a:spcPts val="600"/>
        </a:spcAft>
        <a:buFont typeface="Arial" panose="020B0604020202020204" pitchFamily="34" charset="0"/>
        <a:buChar char="•"/>
        <a:defRPr lang="en-US" sz="1200" b="0" i="0" kern="1200" dirty="0">
          <a:solidFill>
            <a:srgbClr val="000000"/>
          </a:solidFill>
          <a:latin typeface="Segoe UI" panose="020B0502040204020203" pitchFamily="34" charset="0"/>
          <a:ea typeface="Verdana" panose="020B0604030504040204" pitchFamily="34" charset="0"/>
          <a:cs typeface="Segoe UI" panose="020B0502040204020203" pitchFamily="34" charset="0"/>
        </a:defRPr>
      </a:lvl2pPr>
      <a:lvl3pPr marL="1005840" indent="-228600" algn="l" defTabSz="914400" rtl="0" eaLnBrk="1" latinLnBrk="0" hangingPunct="1">
        <a:lnSpc>
          <a:spcPct val="110000"/>
        </a:lnSpc>
        <a:spcBef>
          <a:spcPts val="500"/>
        </a:spcBef>
        <a:spcAft>
          <a:spcPts val="600"/>
        </a:spcAft>
        <a:buFont typeface="Courier New" panose="02070309020205020404" pitchFamily="49" charset="0"/>
        <a:buChar char="o"/>
        <a:defRPr lang="en-US" sz="1200" b="0" i="0" kern="1200" dirty="0">
          <a:solidFill>
            <a:srgbClr val="000000"/>
          </a:solidFill>
          <a:latin typeface="Segoe UI" panose="020B0502040204020203" pitchFamily="34" charset="0"/>
          <a:ea typeface="Verdana" panose="020B0604030504040204" pitchFamily="34" charset="0"/>
          <a:cs typeface="Segoe UI" panose="020B0502040204020203" pitchFamily="34" charset="0"/>
        </a:defRPr>
      </a:lvl3pPr>
      <a:lvl4pPr marL="1371600" indent="-228600" algn="l" defTabSz="914400" rtl="0" eaLnBrk="1" latinLnBrk="0" hangingPunct="1">
        <a:lnSpc>
          <a:spcPct val="110000"/>
        </a:lnSpc>
        <a:spcBef>
          <a:spcPts val="500"/>
        </a:spcBef>
        <a:spcAft>
          <a:spcPts val="600"/>
        </a:spcAft>
        <a:buFont typeface="Wingdings" panose="05000000000000000000" pitchFamily="2" charset="2"/>
        <a:buChar char="§"/>
        <a:defRPr lang="en-US" sz="1200" b="0" i="0" kern="1200" dirty="0">
          <a:solidFill>
            <a:srgbClr val="000000"/>
          </a:solidFill>
          <a:latin typeface="Segoe UI" panose="020B0502040204020203" pitchFamily="34" charset="0"/>
          <a:ea typeface="Verdana" panose="020B0604030504040204" pitchFamily="34" charset="0"/>
          <a:cs typeface="Segoe UI" panose="020B0502040204020203" pitchFamily="34" charset="0"/>
        </a:defRPr>
      </a:lvl4pPr>
      <a:lvl5pPr marL="2057400" indent="-228600" algn="l" defTabSz="914400" rtl="0" eaLnBrk="1" latinLnBrk="0" hangingPunct="1">
        <a:lnSpc>
          <a:spcPct val="110000"/>
        </a:lnSpc>
        <a:spcBef>
          <a:spcPts val="500"/>
        </a:spcBef>
        <a:spcAft>
          <a:spcPts val="600"/>
        </a:spcAft>
        <a:buFont typeface="Arial" panose="020B0604020202020204" pitchFamily="34" charset="0"/>
        <a:buChar char="•"/>
        <a:defRPr lang="en-US" sz="2000" b="0" i="0" kern="1200" dirty="0">
          <a:solidFill>
            <a:srgbClr val="003664"/>
          </a:solidFill>
          <a:latin typeface="Segoe UI" panose="020B0502040204020203" pitchFamily="34" charset="0"/>
          <a:ea typeface="Verdana" panose="020B0604030504040204"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
          <p15:clr>
            <a:srgbClr val="F26B43"/>
          </p15:clr>
        </p15:guide>
        <p15:guide id="3" pos="53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7DFF37-8945-9C4C-A032-23E2791B0018}"/>
              </a:ext>
            </a:extLst>
          </p:cNvPr>
          <p:cNvSpPr>
            <a:spLocks noGrp="1"/>
          </p:cNvSpPr>
          <p:nvPr>
            <p:ph type="ctrTitle"/>
          </p:nvPr>
        </p:nvSpPr>
        <p:spPr/>
        <p:txBody>
          <a:bodyPr/>
          <a:lstStyle/>
          <a:p>
            <a:pPr algn="r"/>
            <a:r>
              <a:rPr lang="en-US"/>
              <a:t>Appendix A: MIPS Clinically Related Measures Grouped by Clinical Topic</a:t>
            </a:r>
          </a:p>
        </p:txBody>
      </p:sp>
      <p:grpSp>
        <p:nvGrpSpPr>
          <p:cNvPr id="5" name="Group 4">
            <a:extLst>
              <a:ext uri="{FF2B5EF4-FFF2-40B4-BE49-F238E27FC236}">
                <a16:creationId xmlns:a16="http://schemas.microsoft.com/office/drawing/2014/main" id="{784A9EA3-6797-1A48-ADBA-F4FA0E2684EF}"/>
              </a:ext>
            </a:extLst>
          </p:cNvPr>
          <p:cNvGrpSpPr/>
          <p:nvPr/>
        </p:nvGrpSpPr>
        <p:grpSpPr>
          <a:xfrm>
            <a:off x="2873829" y="5722349"/>
            <a:ext cx="5660571" cy="137702"/>
            <a:chOff x="2295435" y="5873754"/>
            <a:chExt cx="7547423" cy="183603"/>
          </a:xfrm>
          <a:noFill/>
        </p:grpSpPr>
        <p:cxnSp>
          <p:nvCxnSpPr>
            <p:cNvPr id="6" name="Straight Connector 5">
              <a:extLst>
                <a:ext uri="{FF2B5EF4-FFF2-40B4-BE49-F238E27FC236}">
                  <a16:creationId xmlns:a16="http://schemas.microsoft.com/office/drawing/2014/main" id="{96E9656B-9FC0-D942-8017-7BDDA23F1354}"/>
                </a:ext>
              </a:extLst>
            </p:cNvPr>
            <p:cNvCxnSpPr>
              <a:cxnSpLocks/>
            </p:cNvCxnSpPr>
            <p:nvPr/>
          </p:nvCxnSpPr>
          <p:spPr>
            <a:xfrm>
              <a:off x="2295435" y="5965556"/>
              <a:ext cx="7404933" cy="0"/>
            </a:xfrm>
            <a:prstGeom prst="line">
              <a:avLst/>
            </a:prstGeom>
            <a:grpFill/>
            <a:ln w="19050">
              <a:solidFill>
                <a:srgbClr val="003664"/>
              </a:solidFill>
            </a:ln>
          </p:spPr>
          <p:style>
            <a:lnRef idx="1">
              <a:schemeClr val="accent1"/>
            </a:lnRef>
            <a:fillRef idx="0">
              <a:schemeClr val="accent1"/>
            </a:fillRef>
            <a:effectRef idx="0">
              <a:schemeClr val="accent1"/>
            </a:effectRef>
            <a:fontRef idx="minor">
              <a:schemeClr val="tx1"/>
            </a:fontRef>
          </p:style>
        </p:cxnSp>
        <p:sp>
          <p:nvSpPr>
            <p:cNvPr id="7" name="Freeform: Shape 20">
              <a:extLst>
                <a:ext uri="{FF2B5EF4-FFF2-40B4-BE49-F238E27FC236}">
                  <a16:creationId xmlns:a16="http://schemas.microsoft.com/office/drawing/2014/main" id="{CDD764B8-9AFB-A148-B3E8-F220783896FE}"/>
                </a:ext>
              </a:extLst>
            </p:cNvPr>
            <p:cNvSpPr/>
            <p:nvPr/>
          </p:nvSpPr>
          <p:spPr>
            <a:xfrm>
              <a:off x="9629879" y="5873754"/>
              <a:ext cx="212979" cy="183603"/>
            </a:xfrm>
            <a:custGeom>
              <a:avLst/>
              <a:gdLst>
                <a:gd name="connsiteX0" fmla="*/ 45901 w 212979"/>
                <a:gd name="connsiteY0" fmla="*/ 0 h 183603"/>
                <a:gd name="connsiteX1" fmla="*/ 167078 w 212979"/>
                <a:gd name="connsiteY1" fmla="*/ 0 h 183603"/>
                <a:gd name="connsiteX2" fmla="*/ 212979 w 212979"/>
                <a:gd name="connsiteY2" fmla="*/ 91802 h 183603"/>
                <a:gd name="connsiteX3" fmla="*/ 167078 w 212979"/>
                <a:gd name="connsiteY3" fmla="*/ 183603 h 183603"/>
                <a:gd name="connsiteX4" fmla="*/ 45901 w 212979"/>
                <a:gd name="connsiteY4" fmla="*/ 183603 h 183603"/>
                <a:gd name="connsiteX5" fmla="*/ 0 w 212979"/>
                <a:gd name="connsiteY5" fmla="*/ 91802 h 18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79" h="183603">
                  <a:moveTo>
                    <a:pt x="45901" y="0"/>
                  </a:moveTo>
                  <a:lnTo>
                    <a:pt x="167078" y="0"/>
                  </a:lnTo>
                  <a:lnTo>
                    <a:pt x="212979" y="91802"/>
                  </a:lnTo>
                  <a:lnTo>
                    <a:pt x="167078" y="183603"/>
                  </a:lnTo>
                  <a:lnTo>
                    <a:pt x="45901" y="183603"/>
                  </a:lnTo>
                  <a:lnTo>
                    <a:pt x="0" y="91802"/>
                  </a:lnTo>
                  <a:close/>
                </a:path>
              </a:pathLst>
            </a:custGeom>
            <a:solidFill>
              <a:schemeClr val="bg1"/>
            </a:solidFill>
            <a:ln w="19050">
              <a:solidFill>
                <a:srgbClr val="0036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15" name="Freeform 14">
            <a:extLst>
              <a:ext uri="{FF2B5EF4-FFF2-40B4-BE49-F238E27FC236}">
                <a16:creationId xmlns:a16="http://schemas.microsoft.com/office/drawing/2014/main" id="{04E9D05C-194C-5F4E-79D9-499946C9C34F}"/>
              </a:ext>
            </a:extLst>
          </p:cNvPr>
          <p:cNvSpPr/>
          <p:nvPr/>
        </p:nvSpPr>
        <p:spPr>
          <a:xfrm>
            <a:off x="-12429" y="0"/>
            <a:ext cx="2322827" cy="1720624"/>
          </a:xfrm>
          <a:custGeom>
            <a:avLst/>
            <a:gdLst>
              <a:gd name="connsiteX0" fmla="*/ 0 w 2322827"/>
              <a:gd name="connsiteY0" fmla="*/ 0 h 1720624"/>
              <a:gd name="connsiteX1" fmla="*/ 2319440 w 2322827"/>
              <a:gd name="connsiteY1" fmla="*/ 0 h 1720624"/>
              <a:gd name="connsiteX2" fmla="*/ 2322827 w 2322827"/>
              <a:gd name="connsiteY2" fmla="*/ 1072256 h 1720624"/>
              <a:gd name="connsiteX3" fmla="*/ 1161210 w 2322827"/>
              <a:gd name="connsiteY3" fmla="*/ 1720624 h 1720624"/>
              <a:gd name="connsiteX4" fmla="*/ 4399 w 2322827"/>
              <a:gd name="connsiteY4" fmla="*/ 1067453 h 1720624"/>
              <a:gd name="connsiteX5" fmla="*/ 1684 w 2322827"/>
              <a:gd name="connsiteY5" fmla="*/ 408788 h 172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2827" h="1720624">
                <a:moveTo>
                  <a:pt x="0" y="0"/>
                </a:moveTo>
                <a:lnTo>
                  <a:pt x="2319440" y="0"/>
                </a:lnTo>
                <a:lnTo>
                  <a:pt x="2322827" y="1072256"/>
                </a:lnTo>
                <a:lnTo>
                  <a:pt x="1161210" y="1720624"/>
                </a:lnTo>
                <a:lnTo>
                  <a:pt x="4399" y="1067453"/>
                </a:lnTo>
                <a:cubicBezTo>
                  <a:pt x="5896" y="846297"/>
                  <a:pt x="3790" y="627542"/>
                  <a:pt x="1684" y="408788"/>
                </a:cubicBezTo>
                <a:close/>
              </a:path>
            </a:pathLst>
          </a:custGeom>
          <a:solidFill>
            <a:srgbClr val="0F3769"/>
          </a:solidFill>
          <a:ln w="12700" cap="flat">
            <a:noFill/>
            <a:prstDash val="solid"/>
            <a:miter/>
          </a:ln>
        </p:spPr>
        <p:txBody>
          <a:bodyPr wrap="square" rtlCol="0" anchor="ctr">
            <a:noAutofit/>
          </a:bodyPr>
          <a:lstStyle/>
          <a:p>
            <a:pPr lvl="0"/>
            <a:endParaRPr lang="en-US">
              <a:solidFill>
                <a:schemeClr val="tx1"/>
              </a:solidFill>
              <a:latin typeface="Arial" panose="020B0604020202020204" pitchFamily="34" charset="0"/>
              <a:cs typeface="Arial" panose="020B0604020202020204" pitchFamily="34" charset="0"/>
            </a:endParaRPr>
          </a:p>
        </p:txBody>
      </p:sp>
      <p:sp>
        <p:nvSpPr>
          <p:cNvPr id="8" name="Freeform 7">
            <a:extLst>
              <a:ext uri="{FF2B5EF4-FFF2-40B4-BE49-F238E27FC236}">
                <a16:creationId xmlns:a16="http://schemas.microsoft.com/office/drawing/2014/main" id="{7415BC98-D62E-2E21-1150-2DF681404E48}"/>
              </a:ext>
            </a:extLst>
          </p:cNvPr>
          <p:cNvSpPr/>
          <p:nvPr userDrawn="1"/>
        </p:nvSpPr>
        <p:spPr>
          <a:xfrm>
            <a:off x="1230373" y="1205170"/>
            <a:ext cx="2324362" cy="2627058"/>
          </a:xfrm>
          <a:custGeom>
            <a:avLst/>
            <a:gdLst>
              <a:gd name="connsiteX0" fmla="*/ 1177155 w 2324362"/>
              <a:gd name="connsiteY0" fmla="*/ 0 h 2627058"/>
              <a:gd name="connsiteX1" fmla="*/ 2320186 w 2324362"/>
              <a:gd name="connsiteY1" fmla="*/ 656556 h 2627058"/>
              <a:gd name="connsiteX2" fmla="*/ 2324362 w 2324362"/>
              <a:gd name="connsiteY2" fmla="*/ 1978690 h 2627058"/>
              <a:gd name="connsiteX3" fmla="*/ 1162745 w 2324362"/>
              <a:gd name="connsiteY3" fmla="*/ 2627058 h 2627058"/>
              <a:gd name="connsiteX4" fmla="*/ 5934 w 2324362"/>
              <a:gd name="connsiteY4" fmla="*/ 1973887 h 2627058"/>
              <a:gd name="connsiteX5" fmla="*/ 505 w 2324362"/>
              <a:gd name="connsiteY5" fmla="*/ 656556 h 262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4362" h="2627058">
                <a:moveTo>
                  <a:pt x="1177155" y="0"/>
                </a:moveTo>
                <a:lnTo>
                  <a:pt x="2320186" y="656556"/>
                </a:lnTo>
                <a:cubicBezTo>
                  <a:pt x="2321577" y="1097267"/>
                  <a:pt x="2322970" y="1537979"/>
                  <a:pt x="2324362" y="1978690"/>
                </a:cubicBezTo>
                <a:lnTo>
                  <a:pt x="1162745" y="2627058"/>
                </a:lnTo>
                <a:lnTo>
                  <a:pt x="5934" y="1973887"/>
                </a:lnTo>
                <a:cubicBezTo>
                  <a:pt x="8927" y="1531575"/>
                  <a:pt x="-2489" y="1098869"/>
                  <a:pt x="505" y="656556"/>
                </a:cubicBezTo>
                <a:close/>
              </a:path>
            </a:pathLst>
          </a:custGeom>
          <a:solidFill>
            <a:srgbClr val="66AB24">
              <a:alpha val="55640"/>
            </a:srgbClr>
          </a:solidFill>
          <a:ln w="12700" cap="flat">
            <a:noFill/>
            <a:prstDash val="solid"/>
            <a:miter/>
          </a:ln>
        </p:spPr>
        <p:txBody>
          <a:bodyPr rtlCol="0" anchor="ctr"/>
          <a:lstStyle/>
          <a:p>
            <a:pPr lvl="0"/>
            <a:endParaRPr lang="en-US">
              <a:solidFill>
                <a:schemeClr val="tx1"/>
              </a:solidFill>
              <a:latin typeface="Arial" panose="020B0604020202020204" pitchFamily="34" charset="0"/>
              <a:cs typeface="Arial" panose="020B0604020202020204" pitchFamily="34" charset="0"/>
            </a:endParaRPr>
          </a:p>
        </p:txBody>
      </p:sp>
      <p:sp>
        <p:nvSpPr>
          <p:cNvPr id="10" name="Freeform 9">
            <a:extLst>
              <a:ext uri="{FF2B5EF4-FFF2-40B4-BE49-F238E27FC236}">
                <a16:creationId xmlns:a16="http://schemas.microsoft.com/office/drawing/2014/main" id="{A91E598C-5D08-50D7-935D-E62541439404}"/>
              </a:ext>
            </a:extLst>
          </p:cNvPr>
          <p:cNvSpPr/>
          <p:nvPr userDrawn="1"/>
        </p:nvSpPr>
        <p:spPr>
          <a:xfrm>
            <a:off x="-13965" y="3279067"/>
            <a:ext cx="2324362" cy="2627058"/>
          </a:xfrm>
          <a:custGeom>
            <a:avLst/>
            <a:gdLst>
              <a:gd name="connsiteX0" fmla="*/ 1177155 w 2324362"/>
              <a:gd name="connsiteY0" fmla="*/ 0 h 2627058"/>
              <a:gd name="connsiteX1" fmla="*/ 2320186 w 2324362"/>
              <a:gd name="connsiteY1" fmla="*/ 656556 h 2627058"/>
              <a:gd name="connsiteX2" fmla="*/ 2324362 w 2324362"/>
              <a:gd name="connsiteY2" fmla="*/ 1978690 h 2627058"/>
              <a:gd name="connsiteX3" fmla="*/ 1162745 w 2324362"/>
              <a:gd name="connsiteY3" fmla="*/ 2627058 h 2627058"/>
              <a:gd name="connsiteX4" fmla="*/ 5934 w 2324362"/>
              <a:gd name="connsiteY4" fmla="*/ 1973887 h 2627058"/>
              <a:gd name="connsiteX5" fmla="*/ 505 w 2324362"/>
              <a:gd name="connsiteY5" fmla="*/ 656556 h 262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4362" h="2627058">
                <a:moveTo>
                  <a:pt x="1177155" y="0"/>
                </a:moveTo>
                <a:lnTo>
                  <a:pt x="2320186" y="656556"/>
                </a:lnTo>
                <a:cubicBezTo>
                  <a:pt x="2321577" y="1097267"/>
                  <a:pt x="2322970" y="1537979"/>
                  <a:pt x="2324362" y="1978690"/>
                </a:cubicBezTo>
                <a:lnTo>
                  <a:pt x="1162745" y="2627058"/>
                </a:lnTo>
                <a:lnTo>
                  <a:pt x="5934" y="1973887"/>
                </a:lnTo>
                <a:cubicBezTo>
                  <a:pt x="8927" y="1531575"/>
                  <a:pt x="-2489" y="1098869"/>
                  <a:pt x="505" y="656556"/>
                </a:cubicBezTo>
                <a:close/>
              </a:path>
            </a:pathLst>
          </a:custGeom>
          <a:solidFill>
            <a:srgbClr val="EC6700">
              <a:alpha val="74774"/>
            </a:srgbClr>
          </a:solidFill>
          <a:ln w="12700" cap="flat">
            <a:noFill/>
            <a:prstDash val="solid"/>
            <a:miter/>
          </a:ln>
        </p:spPr>
        <p:txBody>
          <a:bodyPr rtlCol="0" anchor="ctr"/>
          <a:lstStyle/>
          <a:p>
            <a:pPr lvl="0"/>
            <a:endParaRPr lang="en-US">
              <a:solidFill>
                <a:schemeClr val="tx1"/>
              </a:solidFill>
              <a:latin typeface="Arial" panose="020B0604020202020204" pitchFamily="34" charset="0"/>
              <a:cs typeface="Arial" panose="020B0604020202020204" pitchFamily="34" charset="0"/>
            </a:endParaRPr>
          </a:p>
        </p:txBody>
      </p:sp>
      <p:sp>
        <p:nvSpPr>
          <p:cNvPr id="20" name="Freeform 19">
            <a:extLst>
              <a:ext uri="{FF2B5EF4-FFF2-40B4-BE49-F238E27FC236}">
                <a16:creationId xmlns:a16="http://schemas.microsoft.com/office/drawing/2014/main" id="{DE1234FE-2D78-ED3B-4EB0-E24CD9858FEE}"/>
              </a:ext>
            </a:extLst>
          </p:cNvPr>
          <p:cNvSpPr/>
          <p:nvPr/>
        </p:nvSpPr>
        <p:spPr>
          <a:xfrm>
            <a:off x="1366001" y="0"/>
            <a:ext cx="4426759" cy="4322342"/>
          </a:xfrm>
          <a:custGeom>
            <a:avLst/>
            <a:gdLst>
              <a:gd name="connsiteX0" fmla="*/ 973783 w 4426759"/>
              <a:gd name="connsiteY0" fmla="*/ 0 h 4322342"/>
              <a:gd name="connsiteX1" fmla="*/ 3453191 w 4426759"/>
              <a:gd name="connsiteY1" fmla="*/ 0 h 4322342"/>
              <a:gd name="connsiteX2" fmla="*/ 4426759 w 4426759"/>
              <a:gd name="connsiteY2" fmla="*/ 552566 h 4322342"/>
              <a:gd name="connsiteX3" fmla="*/ 4426759 w 4426759"/>
              <a:gd name="connsiteY3" fmla="*/ 3066238 h 4322342"/>
              <a:gd name="connsiteX4" fmla="*/ 2213624 w 4426759"/>
              <a:gd name="connsiteY4" fmla="*/ 4322342 h 4322342"/>
              <a:gd name="connsiteX5" fmla="*/ 0 w 4426759"/>
              <a:gd name="connsiteY5" fmla="*/ 3066238 h 4322342"/>
              <a:gd name="connsiteX6" fmla="*/ 0 w 4426759"/>
              <a:gd name="connsiteY6" fmla="*/ 552566 h 432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6759" h="4322342">
                <a:moveTo>
                  <a:pt x="973783" y="0"/>
                </a:moveTo>
                <a:lnTo>
                  <a:pt x="3453191" y="0"/>
                </a:lnTo>
                <a:lnTo>
                  <a:pt x="4426759" y="552566"/>
                </a:lnTo>
                <a:lnTo>
                  <a:pt x="4426759" y="3066238"/>
                </a:lnTo>
                <a:lnTo>
                  <a:pt x="2213624" y="4322342"/>
                </a:lnTo>
                <a:lnTo>
                  <a:pt x="0" y="3066238"/>
                </a:lnTo>
                <a:lnTo>
                  <a:pt x="0" y="552566"/>
                </a:lnTo>
                <a:close/>
              </a:path>
            </a:pathLst>
          </a:custGeom>
          <a:noFill/>
          <a:ln w="19050" cap="flat">
            <a:solidFill>
              <a:srgbClr val="003664"/>
            </a:solidFill>
            <a:prstDash val="solid"/>
            <a:miter/>
          </a:ln>
        </p:spPr>
        <p:txBody>
          <a:bodyPr wrap="square" rtlCol="0" anchor="ctr">
            <a:noAutofit/>
          </a:bodyPr>
          <a:lstStyle/>
          <a:p>
            <a:endParaRPr lang="en-US">
              <a:latin typeface="Arial" panose="020B0604020202020204" pitchFamily="34" charset="0"/>
              <a:cs typeface="Arial" panose="020B0604020202020204" pitchFamily="34" charset="0"/>
            </a:endParaRPr>
          </a:p>
        </p:txBody>
      </p:sp>
      <p:sp>
        <p:nvSpPr>
          <p:cNvPr id="18" name="Freeform 17">
            <a:extLst>
              <a:ext uri="{FF2B5EF4-FFF2-40B4-BE49-F238E27FC236}">
                <a16:creationId xmlns:a16="http://schemas.microsoft.com/office/drawing/2014/main" id="{16DBF47B-6327-B1A1-47D9-FFBA4C352265}"/>
              </a:ext>
            </a:extLst>
          </p:cNvPr>
          <p:cNvSpPr/>
          <p:nvPr/>
        </p:nvSpPr>
        <p:spPr>
          <a:xfrm>
            <a:off x="2447967" y="0"/>
            <a:ext cx="2322827" cy="1720624"/>
          </a:xfrm>
          <a:custGeom>
            <a:avLst/>
            <a:gdLst>
              <a:gd name="connsiteX0" fmla="*/ 0 w 2322827"/>
              <a:gd name="connsiteY0" fmla="*/ 0 h 1720624"/>
              <a:gd name="connsiteX1" fmla="*/ 2319441 w 2322827"/>
              <a:gd name="connsiteY1" fmla="*/ 0 h 1720624"/>
              <a:gd name="connsiteX2" fmla="*/ 2322827 w 2322827"/>
              <a:gd name="connsiteY2" fmla="*/ 1072256 h 1720624"/>
              <a:gd name="connsiteX3" fmla="*/ 1161210 w 2322827"/>
              <a:gd name="connsiteY3" fmla="*/ 1720624 h 1720624"/>
              <a:gd name="connsiteX4" fmla="*/ 4398 w 2322827"/>
              <a:gd name="connsiteY4" fmla="*/ 1067453 h 1720624"/>
              <a:gd name="connsiteX5" fmla="*/ 1684 w 2322827"/>
              <a:gd name="connsiteY5" fmla="*/ 408788 h 172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2827" h="1720624">
                <a:moveTo>
                  <a:pt x="0" y="0"/>
                </a:moveTo>
                <a:lnTo>
                  <a:pt x="2319441" y="0"/>
                </a:lnTo>
                <a:lnTo>
                  <a:pt x="2322827" y="1072256"/>
                </a:lnTo>
                <a:lnTo>
                  <a:pt x="1161210" y="1720624"/>
                </a:lnTo>
                <a:lnTo>
                  <a:pt x="4398" y="1067453"/>
                </a:lnTo>
                <a:cubicBezTo>
                  <a:pt x="5895" y="846297"/>
                  <a:pt x="3790" y="627542"/>
                  <a:pt x="1684" y="408788"/>
                </a:cubicBezTo>
                <a:close/>
              </a:path>
            </a:pathLst>
          </a:custGeom>
          <a:solidFill>
            <a:srgbClr val="007E82">
              <a:alpha val="55640"/>
            </a:srgbClr>
          </a:solidFill>
          <a:ln w="12700" cap="flat">
            <a:noFill/>
            <a:prstDash val="solid"/>
            <a:miter/>
          </a:ln>
        </p:spPr>
        <p:txBody>
          <a:bodyPr wrap="square" rtlCol="0" anchor="ctr">
            <a:noAutofit/>
          </a:bodyPr>
          <a:lstStyle/>
          <a:p>
            <a:pPr lvl="0"/>
            <a:endParaRPr lang="en-US">
              <a:solidFill>
                <a:schemeClr val="tx1"/>
              </a:solidFill>
              <a:latin typeface="Arial" panose="020B0604020202020204" pitchFamily="34" charset="0"/>
              <a:cs typeface="Arial" panose="020B0604020202020204" pitchFamily="34" charset="0"/>
            </a:endParaRPr>
          </a:p>
        </p:txBody>
      </p:sp>
      <p:sp>
        <p:nvSpPr>
          <p:cNvPr id="11" name="Action Button: Home 3">
            <a:hlinkClick r:id="rId2" action="ppaction://hlinksldjump" highlightClick="1"/>
            <a:extLst>
              <a:ext uri="{FF2B5EF4-FFF2-40B4-BE49-F238E27FC236}">
                <a16:creationId xmlns:a16="http://schemas.microsoft.com/office/drawing/2014/main" id="{91863B86-E133-46A0-A38A-7CB540B7CF23}"/>
              </a:ext>
            </a:extLst>
          </p:cNvPr>
          <p:cNvSpPr/>
          <p:nvPr/>
        </p:nvSpPr>
        <p:spPr>
          <a:xfrm>
            <a:off x="432579" y="6362708"/>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2725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1723670922"/>
              </p:ext>
            </p:extLst>
          </p:nvPr>
        </p:nvGraphicFramePr>
        <p:xfrm>
          <a:off x="150920" y="932733"/>
          <a:ext cx="8833282" cy="4314000"/>
        </p:xfrm>
        <a:graphic>
          <a:graphicData uri="http://schemas.openxmlformats.org/drawingml/2006/table">
            <a:tbl>
              <a:tblPr firstRow="1" bandRow="1">
                <a:tableStyleId>{073A0DAA-6AF3-43AB-8588-CEC1D06C72B9}</a:tableStyleId>
              </a:tblPr>
              <a:tblGrid>
                <a:gridCol w="1529750">
                  <a:extLst>
                    <a:ext uri="{9D8B030D-6E8A-4147-A177-3AD203B41FA5}">
                      <a16:colId xmlns:a16="http://schemas.microsoft.com/office/drawing/2014/main" val="2706683742"/>
                    </a:ext>
                  </a:extLst>
                </a:gridCol>
                <a:gridCol w="3713586">
                  <a:extLst>
                    <a:ext uri="{9D8B030D-6E8A-4147-A177-3AD203B41FA5}">
                      <a16:colId xmlns:a16="http://schemas.microsoft.com/office/drawing/2014/main" val="721764514"/>
                    </a:ext>
                  </a:extLst>
                </a:gridCol>
                <a:gridCol w="3589946">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spc="-20" baseline="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Hospitalists </a:t>
                      </a:r>
                      <a:endParaRPr lang="en-US" sz="1100" b="1" strike="sngStrike" spc="-20"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b="1"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005</a:t>
                      </a:r>
                      <a:r>
                        <a:rPr lang="en-US" sz="1100"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Heart Failure (HF): Angiotensin-Converting Enzyme (ACE) Inhibitor or Angiotensin Receptor Blocker (ARB) or Angiotensin Receptor-</a:t>
                      </a:r>
                      <a:r>
                        <a:rPr lang="en-US" sz="1100" spc="-20" baseline="0" err="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Neprilysin</a:t>
                      </a:r>
                      <a:r>
                        <a:rPr lang="en-US" sz="1100"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Inhibitor (ARNI) Therapy for Left Ventricular Systolic Dysfunction (LVSD)</a:t>
                      </a:r>
                    </a:p>
                    <a:p>
                      <a:pPr marL="0" marR="0">
                        <a:spcBef>
                          <a:spcPts val="0"/>
                        </a:spcBef>
                        <a:spcAft>
                          <a:spcPts val="600"/>
                        </a:spcAft>
                      </a:pPr>
                      <a:r>
                        <a:rPr lang="en-US" sz="1100" b="1"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008:</a:t>
                      </a:r>
                      <a:r>
                        <a:rPr lang="en-US" sz="1100"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Heart Failure (HF): Beta-Blocker Therapy for Left Ventricular Systolic Dysfunction (LVSD)</a:t>
                      </a:r>
                    </a:p>
                    <a:p>
                      <a:pPr marL="0" marR="0">
                        <a:spcBef>
                          <a:spcPts val="0"/>
                        </a:spcBef>
                        <a:spcAft>
                          <a:spcPts val="600"/>
                        </a:spcAft>
                      </a:pPr>
                      <a:r>
                        <a:rPr lang="en-US" sz="1100" b="1"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130:</a:t>
                      </a:r>
                      <a:r>
                        <a:rPr lang="en-US" sz="1100"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Documentation of Current Medications in the Medical Record</a:t>
                      </a:r>
                    </a:p>
                  </a:txBody>
                  <a:tcPr marL="68580" marR="68580" marT="0" marB="0"/>
                </a:tc>
                <a:tc>
                  <a:txBody>
                    <a:bodyPr/>
                    <a:lstStyle/>
                    <a:p>
                      <a:pPr marL="0" marR="0">
                        <a:spcBef>
                          <a:spcPts val="0"/>
                        </a:spcBef>
                        <a:spcAft>
                          <a:spcPts val="600"/>
                        </a:spcAft>
                      </a:pPr>
                      <a:r>
                        <a:rPr lang="en-US" sz="1100" b="1"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spc="-2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txBody>
                  <a:tcPr marL="68580" marR="68580" marT="0" marB="0"/>
                </a:tc>
                <a:extLst>
                  <a:ext uri="{0D108BD9-81ED-4DB2-BD59-A6C34878D82A}">
                    <a16:rowId xmlns:a16="http://schemas.microsoft.com/office/drawing/2014/main" val="3216803459"/>
                  </a:ext>
                </a:extLst>
              </a:tr>
              <a:tr h="423273">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Infectious Disease</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b="1">
                          <a:solidFill>
                            <a:srgbClr val="003664"/>
                          </a:solidFill>
                          <a:effectLst/>
                          <a:latin typeface="Segoe UI" panose="020B0502040204020203" pitchFamily="34" charset="0"/>
                          <a:ea typeface="PMingLiU" panose="02020500000000000000" pitchFamily="18" charset="-120"/>
                          <a:cs typeface="Segoe UI" panose="020B0502040204020203" pitchFamily="34" charset="0"/>
                        </a:rPr>
                        <a:t>226:</a:t>
                      </a:r>
                      <a:r>
                        <a:rPr lang="en-US" sz="1100">
                          <a:solidFill>
                            <a:srgbClr val="003664"/>
                          </a:solidFill>
                          <a:effectLst/>
                          <a:latin typeface="Segoe UI" panose="020B0502040204020203" pitchFamily="34" charset="0"/>
                          <a:ea typeface="PMingLiU" panose="02020500000000000000" pitchFamily="18" charset="-120"/>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2996743430"/>
                  </a:ext>
                </a:extLst>
              </a:tr>
              <a:tr h="416007">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Interventional Radiology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145:</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Radiology: Exposure Dose Indices Reported for Procedures Using Fluoroscopy</a:t>
                      </a:r>
                    </a:p>
                  </a:txBody>
                  <a:tcPr marL="68580" marR="68580" marT="0" marB="0"/>
                </a:tc>
                <a:extLst>
                  <a:ext uri="{0D108BD9-81ED-4DB2-BD59-A6C34878D82A}">
                    <a16:rowId xmlns:a16="http://schemas.microsoft.com/office/drawing/2014/main" val="1432684935"/>
                  </a:ext>
                </a:extLst>
              </a:tr>
              <a:tr h="3901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Mental/Behavioral Health and Psychiatry (C)</a:t>
                      </a: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 </a:t>
                      </a:r>
                      <a:r>
                        <a:rPr lang="en-US" sz="1100"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Screening for Depression and Follow-Up Plan</a:t>
                      </a:r>
                    </a:p>
                    <a:p>
                      <a:pPr marL="0" marR="0">
                        <a:spcBef>
                          <a:spcPts val="0"/>
                        </a:spcBef>
                        <a:spcAft>
                          <a:spcPts val="600"/>
                        </a:spcAft>
                      </a:pPr>
                      <a:r>
                        <a:rPr lang="en-US" sz="1100" b="1"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181: </a:t>
                      </a:r>
                      <a:r>
                        <a:rPr lang="en-US" sz="1100"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Elder Maltreatment Screen and Follow-Up Plan</a:t>
                      </a:r>
                    </a:p>
                    <a:p>
                      <a:pPr marL="0" marR="0">
                        <a:spcBef>
                          <a:spcPts val="0"/>
                        </a:spcBef>
                        <a:spcAft>
                          <a:spcPts val="600"/>
                        </a:spcAft>
                      </a:pPr>
                      <a:r>
                        <a:rPr lang="en-US" sz="1100" b="1"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p>
                      <a:pPr marL="0" marR="0">
                        <a:spcBef>
                          <a:spcPts val="0"/>
                        </a:spcBef>
                        <a:spcAft>
                          <a:spcPts val="600"/>
                        </a:spcAft>
                      </a:pPr>
                      <a:r>
                        <a:rPr lang="en-US" sz="1100" b="1"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 </a:t>
                      </a:r>
                      <a:r>
                        <a:rPr lang="en-US" sz="1100"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Screening for High Blood Pressure and Follow-Up Documented</a:t>
                      </a:r>
                    </a:p>
                  </a:txBody>
                  <a:tcPr marL="68580" marR="68580" marT="0" marB="0"/>
                </a:tc>
                <a:extLst>
                  <a:ext uri="{0D108BD9-81ED-4DB2-BD59-A6C34878D82A}">
                    <a16:rowId xmlns:a16="http://schemas.microsoft.com/office/drawing/2014/main" val="3491010227"/>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50920" y="5696122"/>
            <a:ext cx="8833282"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10</a:t>
            </a:fld>
            <a:endParaRPr lang="en-US"/>
          </a:p>
        </p:txBody>
      </p:sp>
    </p:spTree>
    <p:extLst>
      <p:ext uri="{BB962C8B-B14F-4D97-AF65-F5344CB8AC3E}">
        <p14:creationId xmlns:p14="http://schemas.microsoft.com/office/powerpoint/2010/main" val="7544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3082783679"/>
              </p:ext>
            </p:extLst>
          </p:nvPr>
        </p:nvGraphicFramePr>
        <p:xfrm>
          <a:off x="159798" y="932733"/>
          <a:ext cx="8806650" cy="4315923"/>
        </p:xfrm>
        <a:graphic>
          <a:graphicData uri="http://schemas.openxmlformats.org/drawingml/2006/table">
            <a:tbl>
              <a:tblPr firstRow="1" bandRow="1">
                <a:tableStyleId>{073A0DAA-6AF3-43AB-8588-CEC1D06C72B9}</a:tableStyleId>
              </a:tblPr>
              <a:tblGrid>
                <a:gridCol w="1376672">
                  <a:extLst>
                    <a:ext uri="{9D8B030D-6E8A-4147-A177-3AD203B41FA5}">
                      <a16:colId xmlns:a16="http://schemas.microsoft.com/office/drawing/2014/main" val="2706683742"/>
                    </a:ext>
                  </a:extLst>
                </a:gridCol>
                <a:gridCol w="1147227">
                  <a:extLst>
                    <a:ext uri="{9D8B030D-6E8A-4147-A177-3AD203B41FA5}">
                      <a16:colId xmlns:a16="http://schemas.microsoft.com/office/drawing/2014/main" val="721764514"/>
                    </a:ext>
                  </a:extLst>
                </a:gridCol>
                <a:gridCol w="6282751">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Nephrology </a:t>
                      </a:r>
                      <a:r>
                        <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rPr>
                        <a:t> </a:t>
                      </a: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001:</a:t>
                      </a:r>
                      <a:r>
                        <a:rPr lang="en-US" sz="1100"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Diabetes: Hemoglobin A1c (HbA1c) Poor Control (&gt; 9%)</a:t>
                      </a:r>
                    </a:p>
                    <a:p>
                      <a:pPr marL="0" marR="0">
                        <a:spcBef>
                          <a:spcPts val="0"/>
                        </a:spcBef>
                        <a:spcAft>
                          <a:spcPts val="600"/>
                        </a:spcAft>
                      </a:pPr>
                      <a:r>
                        <a:rPr lang="en-US" sz="1100" b="1"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2425116008"/>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Neurosurgical</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Nutrition/</a:t>
                      </a:r>
                    </a:p>
                    <a:p>
                      <a:pPr marL="0" marR="0">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Dietician</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(C) </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lvl="0" indent="0" algn="l" defTabSz="1005850" rtl="0" eaLnBrk="1" fontAlgn="auto" latinLnBrk="0" hangingPunct="1">
                        <a:lnSpc>
                          <a:spcPct val="100000"/>
                        </a:lnSpc>
                        <a:spcBef>
                          <a:spcPts val="0"/>
                        </a:spcBef>
                        <a:spcAft>
                          <a:spcPts val="300"/>
                        </a:spcAft>
                        <a:buClrTx/>
                        <a:buSzTx/>
                        <a:buFontTx/>
                        <a:buNone/>
                        <a:tabLst/>
                        <a:defRPr/>
                      </a:pPr>
                      <a:r>
                        <a:rPr lang="en-US" sz="1100">
                          <a:solidFill>
                            <a:srgbClr val="003664"/>
                          </a:solidFill>
                          <a:effectLst/>
                          <a:latin typeface="Segoe UI" panose="020B0502040204020203" pitchFamily="34" charset="0"/>
                          <a:ea typeface="PMingLiU" panose="02020500000000000000" pitchFamily="18" charset="-120"/>
                          <a:cs typeface="Segoe UI" panose="020B0502040204020203" pitchFamily="34" charset="0"/>
                        </a:rPr>
                        <a:t>Not Applicable </a:t>
                      </a:r>
                    </a:p>
                  </a:txBody>
                  <a:tcPr marL="68580" marR="68580" marT="0" marB="0"/>
                </a:tc>
                <a:tc>
                  <a:txBody>
                    <a:bodyPr/>
                    <a:lstStyle/>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001:</a:t>
                      </a:r>
                      <a:r>
                        <a:rPr lang="en-US" sz="1100" b="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Diabetes: Hemoglobin A1c (HbA1c) Poor Control (&gt; 9%)</a:t>
                      </a:r>
                    </a:p>
                    <a:p>
                      <a:pPr marL="0" marR="0">
                        <a:spcBef>
                          <a:spcPts val="0"/>
                        </a:spcBef>
                        <a:spcAft>
                          <a:spcPts val="300"/>
                        </a:spcAft>
                      </a:pPr>
                      <a:r>
                        <a:rPr lang="en-US" sz="1100" b="1" dirty="0">
                          <a:solidFill>
                            <a:srgbClr val="FF0000"/>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dirty="0">
                          <a:solidFill>
                            <a:srgbClr val="FF0000"/>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181</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Elder Maltreatment Screen and Follow-Up Plan</a:t>
                      </a:r>
                    </a:p>
                    <a:p>
                      <a:pPr marL="0" marR="0" lvl="0" indent="0" algn="l" defTabSz="754380" rtl="0" eaLnBrk="1" fontAlgn="auto" latinLnBrk="0" hangingPunct="1">
                        <a:lnSpc>
                          <a:spcPct val="100000"/>
                        </a:lnSpc>
                        <a:spcBef>
                          <a:spcPts val="0"/>
                        </a:spcBef>
                        <a:spcAft>
                          <a:spcPts val="300"/>
                        </a:spcAft>
                        <a:buClrTx/>
                        <a:buSzTx/>
                        <a:buFontTx/>
                        <a:buNone/>
                        <a:tabLst/>
                        <a:defRPr/>
                      </a:pPr>
                      <a:r>
                        <a:rPr lang="en-US" sz="1100" b="1"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226:</a:t>
                      </a:r>
                      <a:r>
                        <a:rPr lang="en-US" sz="1100"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1432684935"/>
                  </a:ext>
                </a:extLst>
              </a:tr>
              <a:tr h="3901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PMingLiU" panose="02020500000000000000" pitchFamily="18" charset="-120"/>
                          <a:cs typeface="Segoe UI" panose="020B0502040204020203" pitchFamily="34" charset="0"/>
                        </a:rPr>
                        <a:t>Oncology/</a:t>
                      </a:r>
                    </a:p>
                    <a:p>
                      <a:pPr marL="0" marR="0">
                        <a:spcBef>
                          <a:spcPts val="0"/>
                        </a:spcBef>
                        <a:spcAft>
                          <a:spcPts val="0"/>
                        </a:spcAft>
                      </a:pPr>
                      <a:r>
                        <a:rPr lang="en-US" sz="1100" b="1" dirty="0">
                          <a:solidFill>
                            <a:schemeClr val="bg1"/>
                          </a:solidFill>
                          <a:effectLst/>
                          <a:latin typeface="Segoe UI" panose="020B0502040204020203" pitchFamily="34" charset="0"/>
                          <a:ea typeface="PMingLiU" panose="02020500000000000000" pitchFamily="18" charset="-120"/>
                          <a:cs typeface="Segoe UI" panose="020B0502040204020203" pitchFamily="34" charset="0"/>
                        </a:rPr>
                        <a:t>Hematology</a:t>
                      </a:r>
                      <a:endParaRPr lang="en-US" sz="1100" b="1" strike="sngStrike" baseline="0" dirty="0">
                        <a:solidFill>
                          <a:srgbClr val="FF0000"/>
                        </a:solidFill>
                        <a:effectLst/>
                        <a:latin typeface="Segoe UI" panose="020B0502040204020203" pitchFamily="34" charset="0"/>
                        <a:ea typeface="PMingLiU" panose="02020500000000000000" pitchFamily="18" charset="-120"/>
                        <a:cs typeface="Segoe UI" panose="020B0502040204020203" pitchFamily="34" charset="0"/>
                      </a:endParaRP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300"/>
                        </a:spcAft>
                        <a:buClrTx/>
                        <a:buSzTx/>
                        <a:buFontTx/>
                        <a:buNone/>
                        <a:tabLst/>
                        <a:defRPr/>
                      </a:pPr>
                      <a:r>
                        <a:rPr lang="en-US" sz="1100">
                          <a:solidFill>
                            <a:srgbClr val="003664"/>
                          </a:solidFill>
                          <a:effectLst/>
                          <a:latin typeface="Segoe UI" panose="020B0502040204020203" pitchFamily="34" charset="0"/>
                          <a:ea typeface="PMingLiU" panose="02020500000000000000" pitchFamily="18" charset="-120"/>
                          <a:cs typeface="Segoe UI" panose="020B0502040204020203" pitchFamily="34" charset="0"/>
                        </a:rPr>
                        <a:t>Not Applicable </a:t>
                      </a:r>
                    </a:p>
                  </a:txBody>
                  <a:tcPr marL="68580" marR="68580" marT="0" marB="0"/>
                </a:tc>
                <a:tc>
                  <a:txBody>
                    <a:bodyPr/>
                    <a:lstStyle/>
                    <a:p>
                      <a:pPr marL="0" marR="0">
                        <a:spcBef>
                          <a:spcPts val="0"/>
                        </a:spcBef>
                        <a:spcAft>
                          <a:spcPts val="300"/>
                        </a:spcAft>
                      </a:pPr>
                      <a:r>
                        <a:rPr lang="en-US" sz="1100" b="1"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047: </a:t>
                      </a:r>
                      <a:r>
                        <a:rPr lang="en-US" sz="1100"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Advance Care Plan</a:t>
                      </a:r>
                    </a:p>
                    <a:p>
                      <a:pPr marL="0" marR="0">
                        <a:spcBef>
                          <a:spcPts val="0"/>
                        </a:spcBef>
                        <a:spcAft>
                          <a:spcPts val="300"/>
                        </a:spcAft>
                      </a:pPr>
                      <a:r>
                        <a:rPr lang="en-US" sz="1100" b="1"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134: </a:t>
                      </a:r>
                      <a:r>
                        <a:rPr lang="en-US" sz="1100"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Preventive Care and Screening: Screening for Depression and Follow-Up Plan</a:t>
                      </a:r>
                    </a:p>
                    <a:p>
                      <a:pPr marL="0" marR="0">
                        <a:spcBef>
                          <a:spcPts val="0"/>
                        </a:spcBef>
                        <a:spcAft>
                          <a:spcPts val="300"/>
                        </a:spcAft>
                      </a:pPr>
                      <a:r>
                        <a:rPr lang="en-US" sz="1100" b="1"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226: </a:t>
                      </a:r>
                      <a:r>
                        <a:rPr lang="en-US" sz="1100"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Preventive Care and Screening: Tobacco Use: Screening and Cessation Intervention</a:t>
                      </a:r>
                    </a:p>
                    <a:p>
                      <a:pPr marL="0" marR="0">
                        <a:spcBef>
                          <a:spcPts val="0"/>
                        </a:spcBef>
                        <a:spcAft>
                          <a:spcPts val="300"/>
                        </a:spcAft>
                      </a:pPr>
                      <a:r>
                        <a:rPr lang="en-US" sz="1100" b="1"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250: </a:t>
                      </a:r>
                      <a:r>
                        <a:rPr lang="en-US" sz="1100"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Radical Prostatectomy Pathology Reporting</a:t>
                      </a:r>
                    </a:p>
                    <a:p>
                      <a:pPr marL="0" marR="0">
                        <a:spcBef>
                          <a:spcPts val="0"/>
                        </a:spcBef>
                        <a:spcAft>
                          <a:spcPts val="300"/>
                        </a:spcAft>
                      </a:pPr>
                      <a:r>
                        <a:rPr lang="en-US" sz="1100" b="1"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317: </a:t>
                      </a:r>
                      <a:r>
                        <a:rPr lang="en-US" sz="1100" dirty="0">
                          <a:solidFill>
                            <a:srgbClr val="003664"/>
                          </a:solidFill>
                          <a:effectLst/>
                          <a:latin typeface="Segoe UI" panose="020B0502040204020203" pitchFamily="34" charset="0"/>
                          <a:ea typeface="PMingLiU" panose="02020500000000000000" pitchFamily="18" charset="-120"/>
                          <a:cs typeface="Segoe UI" panose="020B0502040204020203" pitchFamily="34" charset="0"/>
                        </a:rPr>
                        <a:t>Preventive Care and Screening: Screening for High Blood Pressure and Follow-Up Documented</a:t>
                      </a:r>
                    </a:p>
                  </a:txBody>
                  <a:tcPr marL="68580" marR="68580" marT="0" marB="0"/>
                </a:tc>
                <a:extLst>
                  <a:ext uri="{0D108BD9-81ED-4DB2-BD59-A6C34878D82A}">
                    <a16:rowId xmlns:a16="http://schemas.microsoft.com/office/drawing/2014/main" val="3491010227"/>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59798" y="5298469"/>
            <a:ext cx="8806650"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11</a:t>
            </a:fld>
            <a:endParaRPr lang="en-US"/>
          </a:p>
        </p:txBody>
      </p:sp>
    </p:spTree>
    <p:extLst>
      <p:ext uri="{BB962C8B-B14F-4D97-AF65-F5344CB8AC3E}">
        <p14:creationId xmlns:p14="http://schemas.microsoft.com/office/powerpoint/2010/main" val="100642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2247502192"/>
              </p:ext>
            </p:extLst>
          </p:nvPr>
        </p:nvGraphicFramePr>
        <p:xfrm>
          <a:off x="142043" y="932733"/>
          <a:ext cx="8833281" cy="4279395"/>
        </p:xfrm>
        <a:graphic>
          <a:graphicData uri="http://schemas.openxmlformats.org/drawingml/2006/table">
            <a:tbl>
              <a:tblPr firstRow="1" bandRow="1">
                <a:tableStyleId>{073A0DAA-6AF3-43AB-8588-CEC1D06C72B9}</a:tableStyleId>
              </a:tblPr>
              <a:tblGrid>
                <a:gridCol w="1326686">
                  <a:extLst>
                    <a:ext uri="{9D8B030D-6E8A-4147-A177-3AD203B41FA5}">
                      <a16:colId xmlns:a16="http://schemas.microsoft.com/office/drawing/2014/main" val="2706683742"/>
                    </a:ext>
                  </a:extLst>
                </a:gridCol>
                <a:gridCol w="947632">
                  <a:extLst>
                    <a:ext uri="{9D8B030D-6E8A-4147-A177-3AD203B41FA5}">
                      <a16:colId xmlns:a16="http://schemas.microsoft.com/office/drawing/2014/main" val="721764514"/>
                    </a:ext>
                  </a:extLst>
                </a:gridCol>
                <a:gridCol w="6558963">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PMingLiU" panose="02020500000000000000" pitchFamily="18" charset="-120"/>
                          <a:cs typeface="Segoe UI" panose="020B0502040204020203" pitchFamily="34" charset="0"/>
                        </a:rPr>
                        <a:t>Ophthalmology and Optometry </a:t>
                      </a: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strike="sngStrike" baseline="0" dirty="0">
                        <a:solidFill>
                          <a:schemeClr val="bg1"/>
                        </a:solidFill>
                        <a:effectLst/>
                        <a:latin typeface="Segoe UI" panose="020B0502040204020203" pitchFamily="34" charset="0"/>
                        <a:ea typeface="PMingLiU" panose="02020500000000000000" pitchFamily="18" charset="-120"/>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300"/>
                        </a:spcAft>
                      </a:pPr>
                      <a:r>
                        <a:rPr lang="en-US" sz="1100">
                          <a:solidFill>
                            <a:srgbClr val="003664"/>
                          </a:solidFill>
                          <a:effectLst/>
                          <a:latin typeface="Segoe UI" panose="020B0502040204020203" pitchFamily="34" charset="0"/>
                          <a:ea typeface="PMingLiU" panose="02020500000000000000" pitchFamily="18" charset="-120"/>
                          <a:cs typeface="Segoe UI" panose="020B0502040204020203" pitchFamily="34" charset="0"/>
                        </a:rPr>
                        <a:t>Not Applicable </a:t>
                      </a:r>
                    </a:p>
                  </a:txBody>
                  <a:tcPr marL="68580" marR="68580" marT="0" marB="0"/>
                </a:tc>
                <a:tc>
                  <a:txBody>
                    <a:bodyPr/>
                    <a:lstStyle/>
                    <a:p>
                      <a:pPr marL="0" marR="0">
                        <a:spcBef>
                          <a:spcPts val="0"/>
                        </a:spcBef>
                        <a:spcAft>
                          <a:spcPts val="300"/>
                        </a:spcAft>
                      </a:pPr>
                      <a:r>
                        <a:rPr lang="en-US" sz="1100" b="1">
                          <a:solidFill>
                            <a:srgbClr val="003664"/>
                          </a:solidFill>
                          <a:effectLst/>
                          <a:latin typeface="Segoe UI" panose="020B0502040204020203" pitchFamily="34" charset="0"/>
                          <a:ea typeface="PMingLiU" panose="02020500000000000000" pitchFamily="18" charset="-120"/>
                          <a:cs typeface="Segoe UI" panose="020B0502040204020203" pitchFamily="34" charset="0"/>
                        </a:rPr>
                        <a:t>141: </a:t>
                      </a:r>
                      <a:r>
                        <a:rPr lang="en-US" sz="1100">
                          <a:solidFill>
                            <a:srgbClr val="003664"/>
                          </a:solidFill>
                          <a:effectLst/>
                          <a:latin typeface="Segoe UI" panose="020B0502040204020203" pitchFamily="34" charset="0"/>
                          <a:ea typeface="PMingLiU" panose="02020500000000000000" pitchFamily="18" charset="-120"/>
                          <a:cs typeface="Segoe UI" panose="020B0502040204020203" pitchFamily="34" charset="0"/>
                        </a:rPr>
                        <a:t>Primary Open-Angle Glaucoma (POAG): Reduction of Intraocular Pressure (IOP) by 15% OR Documentation of a Plan of Care</a:t>
                      </a:r>
                    </a:p>
                    <a:p>
                      <a:pPr marL="0" marR="0">
                        <a:spcBef>
                          <a:spcPts val="0"/>
                        </a:spcBef>
                        <a:spcAft>
                          <a:spcPts val="300"/>
                        </a:spcAft>
                      </a:pPr>
                      <a:r>
                        <a:rPr lang="en-US" sz="1100" b="1">
                          <a:solidFill>
                            <a:srgbClr val="003664"/>
                          </a:solidFill>
                          <a:effectLst/>
                          <a:latin typeface="Segoe UI" panose="020B0502040204020203" pitchFamily="34" charset="0"/>
                          <a:ea typeface="PMingLiU" panose="02020500000000000000" pitchFamily="18" charset="-120"/>
                          <a:cs typeface="Segoe UI" panose="020B0502040204020203" pitchFamily="34" charset="0"/>
                        </a:rPr>
                        <a:t>226:</a:t>
                      </a:r>
                      <a:r>
                        <a:rPr lang="en-US" sz="1100">
                          <a:solidFill>
                            <a:srgbClr val="003664"/>
                          </a:solidFill>
                          <a:effectLst/>
                          <a:latin typeface="Segoe UI" panose="020B0502040204020203" pitchFamily="34" charset="0"/>
                          <a:ea typeface="PMingLiU" panose="02020500000000000000" pitchFamily="18" charset="-120"/>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3530322042"/>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Otolaryngology (C)</a:t>
                      </a: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155:</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Falls: Plan of Care</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Pathology</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3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249:</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Barrett’s Esophagus</a:t>
                      </a:r>
                    </a:p>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250:</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Radical Prostatectomy Pathology Reporting</a:t>
                      </a:r>
                    </a:p>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395:</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Lung Cancer Reporting (Biopsy/Cytology Specimens)</a:t>
                      </a:r>
                    </a:p>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396: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Lung Cancer Reporting (Resection Specimens)</a:t>
                      </a:r>
                    </a:p>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397: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Melanoma Reporting</a:t>
                      </a:r>
                    </a:p>
                  </a:txBody>
                  <a:tcPr marL="68580" marR="68580" marT="0" marB="0"/>
                </a:tc>
                <a:extLst>
                  <a:ext uri="{0D108BD9-81ED-4DB2-BD59-A6C34878D82A}">
                    <a16:rowId xmlns:a16="http://schemas.microsoft.com/office/drawing/2014/main" val="1432684935"/>
                  </a:ext>
                </a:extLst>
              </a:tr>
              <a:tr h="3901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Pediatrics  (C)</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3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300"/>
                        </a:spcAft>
                        <a:tabLst>
                          <a:tab pos="895350" algn="l"/>
                        </a:tabLs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300"/>
                        </a:spcAft>
                        <a:tabLst>
                          <a:tab pos="895350" algn="l"/>
                        </a:tabLst>
                      </a:pPr>
                      <a:r>
                        <a:rPr lang="en-US" sz="1100" b="1">
                          <a:solidFill>
                            <a:srgbClr val="FF0000"/>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a:solidFill>
                            <a:srgbClr val="FF0000"/>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txBody>
                  <a:tcPr marL="68580" marR="68580" marT="0" marB="0"/>
                </a:tc>
                <a:extLst>
                  <a:ext uri="{0D108BD9-81ED-4DB2-BD59-A6C34878D82A}">
                    <a16:rowId xmlns:a16="http://schemas.microsoft.com/office/drawing/2014/main" val="3491010227"/>
                  </a:ext>
                </a:extLst>
              </a:tr>
              <a:tr h="3901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PMingLiU" panose="02020500000000000000" pitchFamily="18" charset="-120"/>
                          <a:cs typeface="Segoe UI" panose="020B0502040204020203" pitchFamily="34" charset="0"/>
                        </a:rPr>
                        <a:t>Physical Medicine (C)</a:t>
                      </a: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300"/>
                        </a:spcAft>
                        <a:buClrTx/>
                        <a:buSzTx/>
                        <a:buFontTx/>
                        <a:buNone/>
                        <a:tabLst/>
                        <a:defRPr/>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155:</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Falls: Plan of Care</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425930587"/>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42043" y="5758985"/>
            <a:ext cx="8833280"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18326"/>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12</a:t>
            </a:fld>
            <a:endParaRPr lang="en-US"/>
          </a:p>
        </p:txBody>
      </p:sp>
    </p:spTree>
    <p:extLst>
      <p:ext uri="{BB962C8B-B14F-4D97-AF65-F5344CB8AC3E}">
        <p14:creationId xmlns:p14="http://schemas.microsoft.com/office/powerpoint/2010/main" val="526472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1350433253"/>
              </p:ext>
            </p:extLst>
          </p:nvPr>
        </p:nvGraphicFramePr>
        <p:xfrm>
          <a:off x="142043" y="932733"/>
          <a:ext cx="8824404" cy="3645363"/>
        </p:xfrm>
        <a:graphic>
          <a:graphicData uri="http://schemas.openxmlformats.org/drawingml/2006/table">
            <a:tbl>
              <a:tblPr firstRow="1" bandRow="1">
                <a:tableStyleId>{073A0DAA-6AF3-43AB-8588-CEC1D06C72B9}</a:tableStyleId>
              </a:tblPr>
              <a:tblGrid>
                <a:gridCol w="1325352">
                  <a:extLst>
                    <a:ext uri="{9D8B030D-6E8A-4147-A177-3AD203B41FA5}">
                      <a16:colId xmlns:a16="http://schemas.microsoft.com/office/drawing/2014/main" val="2706683742"/>
                    </a:ext>
                  </a:extLst>
                </a:gridCol>
                <a:gridCol w="1284779">
                  <a:extLst>
                    <a:ext uri="{9D8B030D-6E8A-4147-A177-3AD203B41FA5}">
                      <a16:colId xmlns:a16="http://schemas.microsoft.com/office/drawing/2014/main" val="721764514"/>
                    </a:ext>
                  </a:extLst>
                </a:gridCol>
                <a:gridCol w="6214273">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PMingLiU" panose="02020500000000000000" pitchFamily="18" charset="-120"/>
                          <a:cs typeface="Segoe UI" panose="020B0502040204020203" pitchFamily="34" charset="0"/>
                        </a:rPr>
                        <a:t>Physical Therapy/ Occupational Therapy (C)</a:t>
                      </a: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300"/>
                        </a:spcAft>
                        <a:buClrTx/>
                        <a:buSzTx/>
                        <a:buFontTx/>
                        <a:buNone/>
                        <a:tabLst/>
                        <a:defRPr/>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155:</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Falls: Plan of Care</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181:</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Elder Maltreatment Screen and Follow-Up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3221619699"/>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Plastic Surgery  (C)</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3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3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Podiatry (C)</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b="0"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155: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Falls: Plan of Care</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p>
                      <a:pPr marL="0" marR="0">
                        <a:spcBef>
                          <a:spcPts val="0"/>
                        </a:spcBef>
                        <a:spcAft>
                          <a:spcPts val="600"/>
                        </a:spcAft>
                      </a:pPr>
                      <a:r>
                        <a:rPr lang="en-US" sz="1100" b="1" dirty="0">
                          <a:solidFill>
                            <a:srgbClr val="FF0000"/>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 </a:t>
                      </a:r>
                      <a:r>
                        <a:rPr lang="en-US" sz="1100" dirty="0">
                          <a:solidFill>
                            <a:srgbClr val="FF0000"/>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Screening for High Blood Pressure and Follow-Up Documented</a:t>
                      </a:r>
                    </a:p>
                  </a:txBody>
                  <a:tcPr marL="68580" marR="68580" marT="0" marB="0"/>
                </a:tc>
                <a:extLst>
                  <a:ext uri="{0D108BD9-81ED-4DB2-BD59-A6C34878D82A}">
                    <a16:rowId xmlns:a16="http://schemas.microsoft.com/office/drawing/2014/main" val="1432684935"/>
                  </a:ext>
                </a:extLst>
              </a:tr>
              <a:tr h="3901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Pulmonology (C)</a:t>
                      </a:r>
                    </a:p>
                  </a:txBody>
                  <a:tcPr marL="68580" marR="68580" marT="0" marB="0">
                    <a:solidFill>
                      <a:srgbClr val="003664"/>
                    </a:solidFill>
                  </a:tcPr>
                </a:tc>
                <a:tc>
                  <a:txBody>
                    <a:bodyPr/>
                    <a:lstStyle/>
                    <a:p>
                      <a:pPr marL="0" marR="0">
                        <a:spcBef>
                          <a:spcPts val="0"/>
                        </a:spcBef>
                        <a:spcAft>
                          <a:spcPts val="600"/>
                        </a:spcAft>
                      </a:pPr>
                      <a:r>
                        <a:rPr lang="en-US" sz="1100" strike="noStrike"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236: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Controlling High Blood Pressure</a:t>
                      </a:r>
                    </a:p>
                  </a:txBody>
                  <a:tcPr marL="68580" marR="68580" marT="0" marB="0"/>
                </a:tc>
                <a:extLst>
                  <a:ext uri="{0D108BD9-81ED-4DB2-BD59-A6C34878D82A}">
                    <a16:rowId xmlns:a16="http://schemas.microsoft.com/office/drawing/2014/main" val="3491010227"/>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42042" y="5177342"/>
            <a:ext cx="8824403"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13</a:t>
            </a:fld>
            <a:endParaRPr lang="en-US"/>
          </a:p>
        </p:txBody>
      </p:sp>
    </p:spTree>
    <p:extLst>
      <p:ext uri="{BB962C8B-B14F-4D97-AF65-F5344CB8AC3E}">
        <p14:creationId xmlns:p14="http://schemas.microsoft.com/office/powerpoint/2010/main" val="2440560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2636098925"/>
              </p:ext>
            </p:extLst>
          </p:nvPr>
        </p:nvGraphicFramePr>
        <p:xfrm>
          <a:off x="159797" y="932733"/>
          <a:ext cx="8806649" cy="4032504"/>
        </p:xfrm>
        <a:graphic>
          <a:graphicData uri="http://schemas.openxmlformats.org/drawingml/2006/table">
            <a:tbl>
              <a:tblPr firstRow="1" bandRow="1">
                <a:tableStyleId>{073A0DAA-6AF3-43AB-8588-CEC1D06C72B9}</a:tableStyleId>
              </a:tblPr>
              <a:tblGrid>
                <a:gridCol w="1322686">
                  <a:extLst>
                    <a:ext uri="{9D8B030D-6E8A-4147-A177-3AD203B41FA5}">
                      <a16:colId xmlns:a16="http://schemas.microsoft.com/office/drawing/2014/main" val="2706683742"/>
                    </a:ext>
                  </a:extLst>
                </a:gridCol>
                <a:gridCol w="3725111">
                  <a:extLst>
                    <a:ext uri="{9D8B030D-6E8A-4147-A177-3AD203B41FA5}">
                      <a16:colId xmlns:a16="http://schemas.microsoft.com/office/drawing/2014/main" val="721764514"/>
                    </a:ext>
                  </a:extLst>
                </a:gridCol>
                <a:gridCol w="3758852">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Radiation Oncology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102:</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Prostate Cancer: Avoidance of Overuse of Bone Scan for Staging Low Risk Prostate Cancer Patients</a:t>
                      </a:r>
                    </a:p>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143:</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Oncology: Medical and Radiation – Pain Intensity Quantified</a:t>
                      </a:r>
                    </a:p>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144:</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Oncology: Medical and Radiation – Plan of Care for Pain</a:t>
                      </a:r>
                    </a:p>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txBody>
                  <a:tcPr marL="68580" marR="68580" marT="0" marB="0"/>
                </a:tc>
                <a:tc>
                  <a:txBody>
                    <a:bodyPr/>
                    <a:lstStyle/>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txBody>
                  <a:tcPr marL="68580" marR="68580" marT="0" marB="0"/>
                </a:tc>
                <a:extLst>
                  <a:ext uri="{0D108BD9-81ED-4DB2-BD59-A6C34878D82A}">
                    <a16:rowId xmlns:a16="http://schemas.microsoft.com/office/drawing/2014/main" val="692318898"/>
                  </a:ext>
                </a:extLst>
              </a:tr>
              <a:tr h="694899">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Skilled Nursing Facility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 </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Advance Care Plan</a:t>
                      </a:r>
                    </a:p>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155: </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Falls: Plan of Care</a:t>
                      </a:r>
                    </a:p>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181: </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Elder Maltreatment Screen and Follow-Up Plan</a:t>
                      </a:r>
                    </a:p>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 </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Screening for High Blood Pressure and Follow-Up Documented</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Speech Language Pathology (C)</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 </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b="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181:</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Elder Maltreatment Screen and Follow-Up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1432684935"/>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59796" y="5809263"/>
            <a:ext cx="8806649"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14</a:t>
            </a:fld>
            <a:endParaRPr lang="en-US"/>
          </a:p>
        </p:txBody>
      </p:sp>
    </p:spTree>
    <p:extLst>
      <p:ext uri="{BB962C8B-B14F-4D97-AF65-F5344CB8AC3E}">
        <p14:creationId xmlns:p14="http://schemas.microsoft.com/office/powerpoint/2010/main" val="1963645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337124130"/>
              </p:ext>
            </p:extLst>
          </p:nvPr>
        </p:nvGraphicFramePr>
        <p:xfrm>
          <a:off x="168677" y="932733"/>
          <a:ext cx="8797769" cy="3404571"/>
        </p:xfrm>
        <a:graphic>
          <a:graphicData uri="http://schemas.openxmlformats.org/drawingml/2006/table">
            <a:tbl>
              <a:tblPr firstRow="1" bandRow="1">
                <a:tableStyleId>{073A0DAA-6AF3-43AB-8588-CEC1D06C72B9}</a:tableStyleId>
              </a:tblPr>
              <a:tblGrid>
                <a:gridCol w="1321351">
                  <a:extLst>
                    <a:ext uri="{9D8B030D-6E8A-4147-A177-3AD203B41FA5}">
                      <a16:colId xmlns:a16="http://schemas.microsoft.com/office/drawing/2014/main" val="2706683742"/>
                    </a:ext>
                  </a:extLst>
                </a:gridCol>
                <a:gridCol w="1173035">
                  <a:extLst>
                    <a:ext uri="{9D8B030D-6E8A-4147-A177-3AD203B41FA5}">
                      <a16:colId xmlns:a16="http://schemas.microsoft.com/office/drawing/2014/main" val="721764514"/>
                    </a:ext>
                  </a:extLst>
                </a:gridCol>
                <a:gridCol w="6303383">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487635">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Thoracic Surgery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 </a:t>
                      </a:r>
                      <a:r>
                        <a:rPr lang="en-US" sz="1100" b="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Advance Care Plan</a:t>
                      </a:r>
                      <a:endPar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endParaRP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3850036474"/>
                  </a:ext>
                </a:extLst>
              </a:tr>
              <a:tr h="6217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Urgent Care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rPr>
                        <a:t>Urology (C)</a:t>
                      </a: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lvl="0" indent="0" algn="l" defTabSz="1005850" rtl="0" eaLnBrk="1" fontAlgn="auto" latinLnBrk="0" hangingPunct="1">
                        <a:lnSpc>
                          <a:spcPct val="100000"/>
                        </a:lnSpc>
                        <a:spcBef>
                          <a:spcPts val="0"/>
                        </a:spcBef>
                        <a:spcAft>
                          <a:spcPts val="600"/>
                        </a:spcAft>
                        <a:buClrTx/>
                        <a:buSzTx/>
                        <a:buFontTx/>
                        <a:buNone/>
                        <a:tabLst/>
                        <a:defRPr/>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 </a:t>
                      </a:r>
                      <a:r>
                        <a:rPr lang="en-US" sz="1100" b="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Advance Care Plan</a:t>
                      </a:r>
                      <a:endPar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endParaRP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1432684935"/>
                  </a:ext>
                </a:extLst>
              </a:tr>
              <a:tr h="390192">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Vascular Surgery (C)</a:t>
                      </a: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Advance Care Plan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236: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Controlling High Blood Pressure</a:t>
                      </a:r>
                    </a:p>
                    <a:p>
                      <a:pPr marL="0" marR="0">
                        <a:spcBef>
                          <a:spcPts val="0"/>
                        </a:spcBef>
                        <a:spcAft>
                          <a:spcPts val="600"/>
                        </a:spcAft>
                      </a:pPr>
                      <a:r>
                        <a:rPr lang="en-US" sz="1100" b="1"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 </a:t>
                      </a:r>
                      <a:r>
                        <a:rPr lang="en-US" sz="110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Screening for High Blood Pressure and Follow-Up Documented</a:t>
                      </a:r>
                    </a:p>
                  </a:txBody>
                  <a:tcPr marL="68580" marR="68580" marT="0" marB="0"/>
                </a:tc>
                <a:extLst>
                  <a:ext uri="{0D108BD9-81ED-4DB2-BD59-A6C34878D82A}">
                    <a16:rowId xmlns:a16="http://schemas.microsoft.com/office/drawing/2014/main" val="3491010227"/>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68677" y="4698952"/>
            <a:ext cx="8797768"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15</a:t>
            </a:fld>
            <a:endParaRPr lang="en-US"/>
          </a:p>
        </p:txBody>
      </p:sp>
    </p:spTree>
    <p:extLst>
      <p:ext uri="{BB962C8B-B14F-4D97-AF65-F5344CB8AC3E}">
        <p14:creationId xmlns:p14="http://schemas.microsoft.com/office/powerpoint/2010/main" val="921276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A: MIPS Clinically Related Measures Grouped by Clinical Topic</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3199794612"/>
              </p:ext>
            </p:extLst>
          </p:nvPr>
        </p:nvGraphicFramePr>
        <p:xfrm>
          <a:off x="150920" y="957846"/>
          <a:ext cx="8824404" cy="3352800"/>
        </p:xfrm>
        <a:graphic>
          <a:graphicData uri="http://schemas.openxmlformats.org/drawingml/2006/table">
            <a:tbl>
              <a:tblPr firstRow="1" bandRow="1">
                <a:tableStyleId>{073A0DAA-6AF3-43AB-8588-CEC1D06C72B9}</a:tableStyleId>
              </a:tblPr>
              <a:tblGrid>
                <a:gridCol w="1338876">
                  <a:extLst>
                    <a:ext uri="{9D8B030D-6E8A-4147-A177-3AD203B41FA5}">
                      <a16:colId xmlns:a16="http://schemas.microsoft.com/office/drawing/2014/main" val="2706683742"/>
                    </a:ext>
                  </a:extLst>
                </a:gridCol>
                <a:gridCol w="6315967">
                  <a:extLst>
                    <a:ext uri="{9D8B030D-6E8A-4147-A177-3AD203B41FA5}">
                      <a16:colId xmlns:a16="http://schemas.microsoft.com/office/drawing/2014/main" val="721764514"/>
                    </a:ext>
                  </a:extLst>
                </a:gridCol>
                <a:gridCol w="1169561">
                  <a:extLst>
                    <a:ext uri="{9D8B030D-6E8A-4147-A177-3AD203B41FA5}">
                      <a16:colId xmlns:a16="http://schemas.microsoft.com/office/drawing/2014/main" val="2475069883"/>
                    </a:ext>
                  </a:extLst>
                </a:gridCol>
              </a:tblGrid>
              <a:tr h="310850">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Clinical Topic</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731520">
                <a:tc>
                  <a:txBody>
                    <a:bodyPr/>
                    <a:lstStyle/>
                    <a:p>
                      <a:r>
                        <a:rPr lang="en-US" sz="1100" b="1" i="0" spc="-20" baseline="0">
                          <a:solidFill>
                            <a:schemeClr val="bg1"/>
                          </a:solidFill>
                          <a:latin typeface="Segoe UI" panose="020B0502040204020203" pitchFamily="34" charset="0"/>
                          <a:cs typeface="Segoe UI" panose="020B0502040204020203" pitchFamily="34" charset="0"/>
                        </a:rPr>
                        <a:t>Anesthesiology Care</a:t>
                      </a:r>
                      <a:endParaRPr lang="en-US" sz="1100" b="1" i="0" strike="sngStrike" spc="-20" baseline="0">
                        <a:solidFill>
                          <a:srgbClr val="FF0000"/>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404</a:t>
                      </a:r>
                      <a:r>
                        <a:rPr lang="en-US" sz="1100" b="0" i="0" spc="-20" baseline="0">
                          <a:solidFill>
                            <a:srgbClr val="003664"/>
                          </a:solidFill>
                          <a:latin typeface="Segoe UI" panose="020B0502040204020203" pitchFamily="34" charset="0"/>
                          <a:cs typeface="Segoe UI" panose="020B0502040204020203" pitchFamily="34" charset="0"/>
                        </a:rPr>
                        <a:t>:  Anesthesiology Smoking Abstinence</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424</a:t>
                      </a:r>
                      <a:r>
                        <a:rPr lang="en-US" sz="1100" b="0" i="0" spc="-20" baseline="0">
                          <a:solidFill>
                            <a:srgbClr val="003664"/>
                          </a:solidFill>
                          <a:latin typeface="Segoe UI" panose="020B0502040204020203" pitchFamily="34" charset="0"/>
                          <a:cs typeface="Segoe UI" panose="020B0502040204020203" pitchFamily="34" charset="0"/>
                        </a:rPr>
                        <a:t>: Perioperative Temperature Management</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430</a:t>
                      </a:r>
                      <a:r>
                        <a:rPr lang="en-US" sz="1100" b="0" i="0" spc="-20" baseline="0">
                          <a:solidFill>
                            <a:srgbClr val="003664"/>
                          </a:solidFill>
                          <a:latin typeface="Segoe UI" panose="020B0502040204020203" pitchFamily="34" charset="0"/>
                          <a:cs typeface="Segoe UI" panose="020B0502040204020203" pitchFamily="34" charset="0"/>
                        </a:rPr>
                        <a:t>: Prevention of Post-Operative Nausea and Vomiting (PONV) – Combination Therapy</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463</a:t>
                      </a:r>
                      <a:r>
                        <a:rPr lang="en-US" sz="1100" b="0" i="0" spc="-20" baseline="0">
                          <a:solidFill>
                            <a:srgbClr val="003664"/>
                          </a:solidFill>
                          <a:latin typeface="Segoe UI" panose="020B0502040204020203" pitchFamily="34" charset="0"/>
                          <a:cs typeface="Segoe UI" panose="020B0502040204020203" pitchFamily="34" charset="0"/>
                        </a:rPr>
                        <a:t>: Prevention of Post-Operative Vomiting (POV) – Combination Therapy (Pediatrics)</a:t>
                      </a:r>
                    </a:p>
                  </a:txBody>
                  <a:tcPr/>
                </a:tc>
                <a:tc>
                  <a:txBody>
                    <a:bodyPr/>
                    <a:lstStyle/>
                    <a:p>
                      <a:pPr marL="0" indent="0">
                        <a:buFont typeface="Arial" panose="020B0604020202020204" pitchFamily="34" charset="0"/>
                        <a:buNone/>
                        <a:tabLst/>
                      </a:pPr>
                      <a:r>
                        <a:rPr lang="en-US" sz="1100" b="0" i="0" spc="-20" baseline="0">
                          <a:solidFill>
                            <a:srgbClr val="003664"/>
                          </a:solidFill>
                          <a:latin typeface="Segoe UI" panose="020B0502040204020203" pitchFamily="34" charset="0"/>
                          <a:cs typeface="Segoe UI" panose="020B0502040204020203" pitchFamily="34" charset="0"/>
                        </a:rPr>
                        <a:t>Not Applicable </a:t>
                      </a:r>
                    </a:p>
                  </a:txBody>
                  <a:tcPr/>
                </a:tc>
                <a:extLst>
                  <a:ext uri="{0D108BD9-81ED-4DB2-BD59-A6C34878D82A}">
                    <a16:rowId xmlns:a16="http://schemas.microsoft.com/office/drawing/2014/main" val="2996743430"/>
                  </a:ext>
                </a:extLst>
              </a:tr>
              <a:tr h="731520">
                <a:tc>
                  <a:txBody>
                    <a:bodyPr/>
                    <a:lstStyle/>
                    <a:p>
                      <a:r>
                        <a:rPr lang="en-US" sz="1100" b="1" i="0" spc="-20" baseline="0" dirty="0">
                          <a:solidFill>
                            <a:schemeClr val="bg1"/>
                          </a:solidFill>
                          <a:latin typeface="Segoe UI" panose="020B0502040204020203" pitchFamily="34" charset="0"/>
                          <a:cs typeface="Segoe UI" panose="020B0502040204020203" pitchFamily="34" charset="0"/>
                        </a:rPr>
                        <a:t>CABG Care </a:t>
                      </a:r>
                      <a:endParaRPr lang="en-US" sz="1100" b="1" i="0" strike="sngStrike" spc="-20" baseline="0" dirty="0">
                        <a:solidFill>
                          <a:srgbClr val="FF0000"/>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164: </a:t>
                      </a:r>
                      <a:r>
                        <a:rPr lang="en-US" sz="1100" b="0" i="0" spc="-20" baseline="0">
                          <a:solidFill>
                            <a:srgbClr val="003664"/>
                          </a:solidFill>
                          <a:latin typeface="Segoe UI" panose="020B0502040204020203" pitchFamily="34" charset="0"/>
                          <a:cs typeface="Segoe UI" panose="020B0502040204020203" pitchFamily="34" charset="0"/>
                        </a:rPr>
                        <a:t>Coronary Artery Bypass Graft (CABG): Prolonged Intubation</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167</a:t>
                      </a:r>
                      <a:r>
                        <a:rPr lang="en-US" sz="1100" b="0" i="0" spc="-20" baseline="0">
                          <a:solidFill>
                            <a:srgbClr val="003664"/>
                          </a:solidFill>
                          <a:latin typeface="Segoe UI" panose="020B0502040204020203" pitchFamily="34" charset="0"/>
                          <a:cs typeface="Segoe UI" panose="020B0502040204020203" pitchFamily="34" charset="0"/>
                        </a:rPr>
                        <a:t>: Coronary Artery Bypass Graft (CABG): Postoperative Renal Failure</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168</a:t>
                      </a:r>
                      <a:r>
                        <a:rPr lang="en-US" sz="1100" b="0" i="0" spc="-20" baseline="0">
                          <a:solidFill>
                            <a:srgbClr val="003664"/>
                          </a:solidFill>
                          <a:latin typeface="Segoe UI" panose="020B0502040204020203" pitchFamily="34" charset="0"/>
                          <a:cs typeface="Segoe UI" panose="020B0502040204020203" pitchFamily="34" charset="0"/>
                        </a:rPr>
                        <a:t>: Coronary Artery Bypass Graft (CABG): Surgical Re-Exploration</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445</a:t>
                      </a:r>
                      <a:r>
                        <a:rPr lang="en-US" sz="1100" b="0" i="0" spc="-20" baseline="0">
                          <a:solidFill>
                            <a:srgbClr val="003664"/>
                          </a:solidFill>
                          <a:latin typeface="Segoe UI" panose="020B0502040204020203" pitchFamily="34" charset="0"/>
                          <a:cs typeface="Segoe UI" panose="020B0502040204020203" pitchFamily="34" charset="0"/>
                        </a:rPr>
                        <a:t>: Risk-Adjusted Operative Mortality for Coronary Artery Bypass Graft (CABG)</a:t>
                      </a:r>
                    </a:p>
                  </a:txBody>
                  <a:tcPr/>
                </a:tc>
                <a:tc>
                  <a:txBody>
                    <a:bodyPr/>
                    <a:lstStyle/>
                    <a:p>
                      <a:pPr marL="0" indent="0">
                        <a:buFont typeface="Arial" panose="020B0604020202020204" pitchFamily="34" charset="0"/>
                        <a:buNone/>
                        <a:tabLst/>
                      </a:pPr>
                      <a:r>
                        <a:rPr lang="en-US" sz="1100" b="0" i="0" spc="-20" baseline="0">
                          <a:solidFill>
                            <a:srgbClr val="003664"/>
                          </a:solidFill>
                          <a:latin typeface="Segoe UI" panose="020B0502040204020203" pitchFamily="34" charset="0"/>
                          <a:cs typeface="Segoe UI" panose="020B0502040204020203" pitchFamily="34" charset="0"/>
                        </a:rPr>
                        <a:t>Not Applicable</a:t>
                      </a:r>
                    </a:p>
                  </a:txBody>
                  <a:tcPr/>
                </a:tc>
                <a:extLst>
                  <a:ext uri="{0D108BD9-81ED-4DB2-BD59-A6C34878D82A}">
                    <a16:rowId xmlns:a16="http://schemas.microsoft.com/office/drawing/2014/main" val="2492942660"/>
                  </a:ext>
                </a:extLst>
              </a:tr>
              <a:tr h="731520">
                <a:tc>
                  <a:txBody>
                    <a:bodyPr/>
                    <a:lstStyle/>
                    <a:p>
                      <a:r>
                        <a:rPr lang="en-US" sz="1100" b="1" i="0" spc="-20" baseline="0">
                          <a:solidFill>
                            <a:schemeClr val="bg1"/>
                          </a:solidFill>
                          <a:latin typeface="Segoe UI" panose="020B0502040204020203" pitchFamily="34" charset="0"/>
                          <a:cs typeface="Segoe UI" panose="020B0502040204020203" pitchFamily="34" charset="0"/>
                        </a:rPr>
                        <a:t>Cardiac Stress Imaging (C)</a:t>
                      </a:r>
                    </a:p>
                  </a:txBody>
                  <a:tcPr>
                    <a:solidFill>
                      <a:srgbClr val="003664"/>
                    </a:solidFill>
                  </a:tcPr>
                </a:tc>
                <a:tc>
                  <a:txBody>
                    <a:bodyPr/>
                    <a:lstStyle/>
                    <a:p>
                      <a:pPr marL="0" indent="0">
                        <a:buFont typeface="Arial" panose="020B0604020202020204" pitchFamily="34" charset="0"/>
                        <a:buNone/>
                        <a:tabLst/>
                      </a:pPr>
                      <a:r>
                        <a:rPr lang="en-US" sz="1100" b="1" i="0" spc="-20" baseline="0" dirty="0">
                          <a:solidFill>
                            <a:srgbClr val="003664"/>
                          </a:solidFill>
                          <a:latin typeface="Segoe UI" panose="020B0502040204020203" pitchFamily="34" charset="0"/>
                          <a:cs typeface="Segoe UI" panose="020B0502040204020203" pitchFamily="34" charset="0"/>
                        </a:rPr>
                        <a:t>322</a:t>
                      </a:r>
                      <a:r>
                        <a:rPr lang="en-US" sz="1100" b="0" i="0" spc="-20" baseline="0" dirty="0">
                          <a:solidFill>
                            <a:srgbClr val="003664"/>
                          </a:solidFill>
                          <a:latin typeface="Segoe UI" panose="020B0502040204020203" pitchFamily="34" charset="0"/>
                          <a:cs typeface="Segoe UI" panose="020B0502040204020203" pitchFamily="34" charset="0"/>
                        </a:rPr>
                        <a:t>: Cardiac Stress Imaging Not Meeting Appropriate Use Criteria: Preoperative Evaluation in Low-Risk Surgery Patients</a:t>
                      </a:r>
                    </a:p>
                  </a:txBody>
                  <a:tcPr/>
                </a:tc>
                <a:tc>
                  <a:txBody>
                    <a:bodyPr/>
                    <a:lstStyle/>
                    <a:p>
                      <a:pPr marL="0" indent="0">
                        <a:buFont typeface="Arial" panose="020B0604020202020204" pitchFamily="34" charset="0"/>
                        <a:buNone/>
                        <a:tabLst/>
                      </a:pPr>
                      <a:r>
                        <a:rPr lang="en-US" sz="1100" b="0" i="0" spc="-20" baseline="0">
                          <a:solidFill>
                            <a:srgbClr val="003664"/>
                          </a:solidFill>
                          <a:latin typeface="Segoe UI" panose="020B0502040204020203" pitchFamily="34" charset="0"/>
                          <a:cs typeface="Segoe UI" panose="020B0502040204020203" pitchFamily="34" charset="0"/>
                        </a:rPr>
                        <a:t>Not Applicable</a:t>
                      </a:r>
                    </a:p>
                  </a:txBody>
                  <a:tcPr/>
                </a:tc>
                <a:extLst>
                  <a:ext uri="{0D108BD9-81ED-4DB2-BD59-A6C34878D82A}">
                    <a16:rowId xmlns:a16="http://schemas.microsoft.com/office/drawing/2014/main" val="2534933676"/>
                  </a:ext>
                </a:extLst>
              </a:tr>
              <a:tr h="731520">
                <a:tc>
                  <a:txBody>
                    <a:bodyPr/>
                    <a:lstStyle/>
                    <a:p>
                      <a:r>
                        <a:rPr lang="en-US" sz="1100" b="1" i="0" spc="-20" baseline="0">
                          <a:solidFill>
                            <a:schemeClr val="bg1"/>
                          </a:solidFill>
                          <a:latin typeface="Segoe UI" panose="020B0502040204020203" pitchFamily="34" charset="0"/>
                          <a:cs typeface="Segoe UI" panose="020B0502040204020203" pitchFamily="34" charset="0"/>
                        </a:rPr>
                        <a:t>Cataract Care</a:t>
                      </a:r>
                    </a:p>
                  </a:txBody>
                  <a:tcPr>
                    <a:solidFill>
                      <a:srgbClr val="003664"/>
                    </a:solidFill>
                  </a:tcPr>
                </a:tc>
                <a:tc>
                  <a:txBody>
                    <a:bodyPr/>
                    <a:lstStyle/>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191</a:t>
                      </a:r>
                      <a:r>
                        <a:rPr lang="en-US" sz="1100" b="0" i="0" spc="-20" baseline="0">
                          <a:solidFill>
                            <a:srgbClr val="003664"/>
                          </a:solidFill>
                          <a:latin typeface="Segoe UI" panose="020B0502040204020203" pitchFamily="34" charset="0"/>
                          <a:cs typeface="Segoe UI" panose="020B0502040204020203" pitchFamily="34" charset="0"/>
                        </a:rPr>
                        <a:t>: Cataracts: 20/40 or Better Visual Acuity within 90 Days Following Cataract Surgery</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303</a:t>
                      </a:r>
                      <a:r>
                        <a:rPr lang="en-US" sz="1100" b="0" i="0" spc="-20" baseline="0">
                          <a:solidFill>
                            <a:srgbClr val="003664"/>
                          </a:solidFill>
                          <a:latin typeface="Segoe UI" panose="020B0502040204020203" pitchFamily="34" charset="0"/>
                          <a:cs typeface="Segoe UI" panose="020B0502040204020203" pitchFamily="34" charset="0"/>
                        </a:rPr>
                        <a:t>: Cataracts: Improvement in Patient’s Visual Function within 90 Days Following Cataract Surgery</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304</a:t>
                      </a:r>
                      <a:r>
                        <a:rPr lang="en-US" sz="1100" b="0" i="0" spc="-20" baseline="0">
                          <a:solidFill>
                            <a:srgbClr val="003664"/>
                          </a:solidFill>
                          <a:latin typeface="Segoe UI" panose="020B0502040204020203" pitchFamily="34" charset="0"/>
                          <a:cs typeface="Segoe UI" panose="020B0502040204020203" pitchFamily="34" charset="0"/>
                        </a:rPr>
                        <a:t>: Cataracts: Patient Satisfaction within 90 Days Following Cataract Surgery</a:t>
                      </a:r>
                    </a:p>
                    <a:p>
                      <a:pPr marL="0" indent="0">
                        <a:buFont typeface="Arial" panose="020B0604020202020204" pitchFamily="34" charset="0"/>
                        <a:buNone/>
                        <a:tabLst/>
                      </a:pPr>
                      <a:r>
                        <a:rPr lang="en-US" sz="1100" b="1" i="0" spc="-20" baseline="0">
                          <a:solidFill>
                            <a:srgbClr val="003664"/>
                          </a:solidFill>
                          <a:latin typeface="Segoe UI" panose="020B0502040204020203" pitchFamily="34" charset="0"/>
                          <a:cs typeface="Segoe UI" panose="020B0502040204020203" pitchFamily="34" charset="0"/>
                        </a:rPr>
                        <a:t>389</a:t>
                      </a:r>
                      <a:r>
                        <a:rPr lang="en-US" sz="1100" b="0" i="0" spc="-20" baseline="0">
                          <a:solidFill>
                            <a:srgbClr val="003664"/>
                          </a:solidFill>
                          <a:latin typeface="Segoe UI" panose="020B0502040204020203" pitchFamily="34" charset="0"/>
                          <a:cs typeface="Segoe UI" panose="020B0502040204020203" pitchFamily="34" charset="0"/>
                        </a:rPr>
                        <a:t>: Cataract Surgery: Difference Between Planned and Final Refraction</a:t>
                      </a:r>
                    </a:p>
                  </a:txBody>
                  <a:tcPr/>
                </a:tc>
                <a:tc>
                  <a:txBody>
                    <a:bodyPr/>
                    <a:lstStyle/>
                    <a:p>
                      <a:pPr marL="0" indent="0">
                        <a:buFont typeface="Arial" panose="020B0604020202020204" pitchFamily="34" charset="0"/>
                        <a:buNone/>
                        <a:tabLst/>
                      </a:pPr>
                      <a:r>
                        <a:rPr lang="en-US" sz="1100" b="0" i="0" spc="-20" baseline="0" dirty="0">
                          <a:solidFill>
                            <a:srgbClr val="003664"/>
                          </a:solidFill>
                          <a:latin typeface="Segoe UI" panose="020B0502040204020203" pitchFamily="34" charset="0"/>
                          <a:cs typeface="Segoe UI" panose="020B0502040204020203" pitchFamily="34" charset="0"/>
                        </a:rPr>
                        <a:t>Not Applicable</a:t>
                      </a:r>
                    </a:p>
                  </a:txBody>
                  <a:tcPr/>
                </a:tc>
                <a:extLst>
                  <a:ext uri="{0D108BD9-81ED-4DB2-BD59-A6C34878D82A}">
                    <a16:rowId xmlns:a16="http://schemas.microsoft.com/office/drawing/2014/main" val="1273380550"/>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50920" y="4540144"/>
            <a:ext cx="6152226" cy="430887"/>
          </a:xfrm>
          <a:prstGeom prst="rect">
            <a:avLst/>
          </a:prstGeom>
          <a:noFill/>
        </p:spPr>
        <p:txBody>
          <a:bodyPr wrap="square">
            <a:spAutoFit/>
          </a:bodyPr>
          <a:lstStyle/>
          <a:p>
            <a:r>
              <a:rPr lang="en-US" sz="1100" b="1">
                <a:solidFill>
                  <a:srgbClr val="000000"/>
                </a:solidFill>
                <a:latin typeface="Segoe UI" panose="020B0502040204020203" pitchFamily="34" charset="0"/>
                <a:cs typeface="Segoe UI" panose="020B0502040204020203" pitchFamily="34" charset="0"/>
              </a:rPr>
              <a:t>(C) Denotes a </a:t>
            </a:r>
            <a:r>
              <a:rPr lang="en-US" sz="1100" b="1" u="sng">
                <a:solidFill>
                  <a:srgbClr val="000000"/>
                </a:solidFill>
                <a:latin typeface="Segoe UI" panose="020B0502040204020203" pitchFamily="34" charset="0"/>
                <a:cs typeface="Segoe UI" panose="020B0502040204020203" pitchFamily="34" charset="0"/>
              </a:rPr>
              <a:t>change</a:t>
            </a:r>
            <a:r>
              <a:rPr lang="en-US" sz="1100" b="1">
                <a:solidFill>
                  <a:srgbClr val="000000"/>
                </a:solidFill>
                <a:latin typeface="Segoe UI" panose="020B0502040204020203" pitchFamily="34" charset="0"/>
                <a:cs typeface="Segoe UI" panose="020B0502040204020203" pitchFamily="34" charset="0"/>
              </a:rPr>
              <a:t> to the measures available for the clinical topic</a:t>
            </a:r>
          </a:p>
          <a:p>
            <a:r>
              <a:rPr lang="en-US" sz="1100" b="1">
                <a:solidFill>
                  <a:srgbClr val="000000"/>
                </a:solidFill>
                <a:latin typeface="Segoe UI" panose="020B0502040204020203" pitchFamily="34" charset="0"/>
                <a:cs typeface="Segoe UI" panose="020B0502040204020203" pitchFamily="34" charset="0"/>
              </a:rPr>
              <a:t>(N) Denotes a new clinical topic.</a:t>
            </a:r>
          </a:p>
        </p:txBody>
      </p:sp>
      <p:sp>
        <p:nvSpPr>
          <p:cNvPr id="7" name="object 20">
            <a:extLst>
              <a:ext uri="{FF2B5EF4-FFF2-40B4-BE49-F238E27FC236}">
                <a16:creationId xmlns:a16="http://schemas.microsoft.com/office/drawing/2014/main" id="{6156CB89-760C-B960-02DB-D8F2327B25B1}"/>
              </a:ext>
            </a:extLst>
          </p:cNvPr>
          <p:cNvSpPr txBox="1"/>
          <p:nvPr/>
        </p:nvSpPr>
        <p:spPr>
          <a:xfrm>
            <a:off x="1913257" y="5149924"/>
            <a:ext cx="5322044" cy="1025691"/>
          </a:xfrm>
          <a:prstGeom prst="rect">
            <a:avLst/>
          </a:prstGeom>
          <a:solidFill>
            <a:srgbClr val="007E82"/>
          </a:solidFill>
          <a:ln w="28575">
            <a:solidFill>
              <a:srgbClr val="007E82"/>
            </a:solidFill>
            <a:extLst>
              <a:ext uri="{C807C97D-BFC1-408E-A445-0C87EB9F89A2}">
                <ask:lineSketchStyleProps xmlns:ask="http://schemas.microsoft.com/office/drawing/2018/sketchyshapes" sd="1219033472">
                  <a:custGeom>
                    <a:avLst/>
                    <a:gdLst>
                      <a:gd name="connsiteX0" fmla="*/ 0 w 2337243"/>
                      <a:gd name="connsiteY0" fmla="*/ 0 h 2200720"/>
                      <a:gd name="connsiteX1" fmla="*/ 584311 w 2337243"/>
                      <a:gd name="connsiteY1" fmla="*/ 0 h 2200720"/>
                      <a:gd name="connsiteX2" fmla="*/ 1191994 w 2337243"/>
                      <a:gd name="connsiteY2" fmla="*/ 0 h 2200720"/>
                      <a:gd name="connsiteX3" fmla="*/ 1706187 w 2337243"/>
                      <a:gd name="connsiteY3" fmla="*/ 0 h 2200720"/>
                      <a:gd name="connsiteX4" fmla="*/ 2337243 w 2337243"/>
                      <a:gd name="connsiteY4" fmla="*/ 0 h 2200720"/>
                      <a:gd name="connsiteX5" fmla="*/ 2337243 w 2337243"/>
                      <a:gd name="connsiteY5" fmla="*/ 572187 h 2200720"/>
                      <a:gd name="connsiteX6" fmla="*/ 2337243 w 2337243"/>
                      <a:gd name="connsiteY6" fmla="*/ 1078353 h 2200720"/>
                      <a:gd name="connsiteX7" fmla="*/ 2337243 w 2337243"/>
                      <a:gd name="connsiteY7" fmla="*/ 1628533 h 2200720"/>
                      <a:gd name="connsiteX8" fmla="*/ 2337243 w 2337243"/>
                      <a:gd name="connsiteY8" fmla="*/ 2200720 h 2200720"/>
                      <a:gd name="connsiteX9" fmla="*/ 1823050 w 2337243"/>
                      <a:gd name="connsiteY9" fmla="*/ 2200720 h 2200720"/>
                      <a:gd name="connsiteX10" fmla="*/ 1215366 w 2337243"/>
                      <a:gd name="connsiteY10" fmla="*/ 2200720 h 2200720"/>
                      <a:gd name="connsiteX11" fmla="*/ 677800 w 2337243"/>
                      <a:gd name="connsiteY11" fmla="*/ 2200720 h 2200720"/>
                      <a:gd name="connsiteX12" fmla="*/ 0 w 2337243"/>
                      <a:gd name="connsiteY12" fmla="*/ 2200720 h 2200720"/>
                      <a:gd name="connsiteX13" fmla="*/ 0 w 2337243"/>
                      <a:gd name="connsiteY13" fmla="*/ 1672547 h 2200720"/>
                      <a:gd name="connsiteX14" fmla="*/ 0 w 2337243"/>
                      <a:gd name="connsiteY14" fmla="*/ 1122367 h 2200720"/>
                      <a:gd name="connsiteX15" fmla="*/ 0 w 2337243"/>
                      <a:gd name="connsiteY15" fmla="*/ 550180 h 2200720"/>
                      <a:gd name="connsiteX16" fmla="*/ 0 w 2337243"/>
                      <a:gd name="connsiteY16" fmla="*/ 0 h 220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37243" h="2200720" fill="none" extrusionOk="0">
                        <a:moveTo>
                          <a:pt x="0" y="0"/>
                        </a:moveTo>
                        <a:cubicBezTo>
                          <a:pt x="164958" y="513"/>
                          <a:pt x="390422" y="-3112"/>
                          <a:pt x="584311" y="0"/>
                        </a:cubicBezTo>
                        <a:cubicBezTo>
                          <a:pt x="778200" y="3112"/>
                          <a:pt x="955993" y="13161"/>
                          <a:pt x="1191994" y="0"/>
                        </a:cubicBezTo>
                        <a:cubicBezTo>
                          <a:pt x="1427995" y="-13161"/>
                          <a:pt x="1579892" y="-20350"/>
                          <a:pt x="1706187" y="0"/>
                        </a:cubicBezTo>
                        <a:cubicBezTo>
                          <a:pt x="1832482" y="20350"/>
                          <a:pt x="2062489" y="-21770"/>
                          <a:pt x="2337243" y="0"/>
                        </a:cubicBezTo>
                        <a:cubicBezTo>
                          <a:pt x="2315002" y="201940"/>
                          <a:pt x="2337067" y="351424"/>
                          <a:pt x="2337243" y="572187"/>
                        </a:cubicBezTo>
                        <a:cubicBezTo>
                          <a:pt x="2337419" y="792950"/>
                          <a:pt x="2336571" y="887383"/>
                          <a:pt x="2337243" y="1078353"/>
                        </a:cubicBezTo>
                        <a:cubicBezTo>
                          <a:pt x="2337915" y="1269323"/>
                          <a:pt x="2344042" y="1452682"/>
                          <a:pt x="2337243" y="1628533"/>
                        </a:cubicBezTo>
                        <a:cubicBezTo>
                          <a:pt x="2330444" y="1804384"/>
                          <a:pt x="2327847" y="2061543"/>
                          <a:pt x="2337243" y="2200720"/>
                        </a:cubicBezTo>
                        <a:cubicBezTo>
                          <a:pt x="2080582" y="2222703"/>
                          <a:pt x="2020747" y="2208812"/>
                          <a:pt x="1823050" y="2200720"/>
                        </a:cubicBezTo>
                        <a:cubicBezTo>
                          <a:pt x="1625353" y="2192628"/>
                          <a:pt x="1390794" y="2202142"/>
                          <a:pt x="1215366" y="2200720"/>
                        </a:cubicBezTo>
                        <a:cubicBezTo>
                          <a:pt x="1039938" y="2199298"/>
                          <a:pt x="840181" y="2200570"/>
                          <a:pt x="677800" y="2200720"/>
                        </a:cubicBezTo>
                        <a:cubicBezTo>
                          <a:pt x="515419" y="2200870"/>
                          <a:pt x="188394" y="2221504"/>
                          <a:pt x="0" y="2200720"/>
                        </a:cubicBezTo>
                        <a:cubicBezTo>
                          <a:pt x="-13579" y="1940153"/>
                          <a:pt x="-24738" y="1865503"/>
                          <a:pt x="0" y="1672547"/>
                        </a:cubicBezTo>
                        <a:cubicBezTo>
                          <a:pt x="24738" y="1479591"/>
                          <a:pt x="10191" y="1365664"/>
                          <a:pt x="0" y="1122367"/>
                        </a:cubicBezTo>
                        <a:cubicBezTo>
                          <a:pt x="-10191" y="879070"/>
                          <a:pt x="16152" y="799780"/>
                          <a:pt x="0" y="550180"/>
                        </a:cubicBezTo>
                        <a:cubicBezTo>
                          <a:pt x="-16152" y="300580"/>
                          <a:pt x="11121" y="119392"/>
                          <a:pt x="0" y="0"/>
                        </a:cubicBezTo>
                        <a:close/>
                      </a:path>
                      <a:path w="2337243" h="2200720" stroke="0" extrusionOk="0">
                        <a:moveTo>
                          <a:pt x="0" y="0"/>
                        </a:moveTo>
                        <a:cubicBezTo>
                          <a:pt x="215119" y="-15803"/>
                          <a:pt x="422923" y="-22073"/>
                          <a:pt x="560938" y="0"/>
                        </a:cubicBezTo>
                        <a:cubicBezTo>
                          <a:pt x="698953" y="22073"/>
                          <a:pt x="957437" y="20529"/>
                          <a:pt x="1075132" y="0"/>
                        </a:cubicBezTo>
                        <a:cubicBezTo>
                          <a:pt x="1192827" y="-20529"/>
                          <a:pt x="1474072" y="-20821"/>
                          <a:pt x="1706187" y="0"/>
                        </a:cubicBezTo>
                        <a:cubicBezTo>
                          <a:pt x="1938302" y="20821"/>
                          <a:pt x="2107839" y="-6586"/>
                          <a:pt x="2337243" y="0"/>
                        </a:cubicBezTo>
                        <a:cubicBezTo>
                          <a:pt x="2360321" y="254214"/>
                          <a:pt x="2323197" y="390486"/>
                          <a:pt x="2337243" y="528173"/>
                        </a:cubicBezTo>
                        <a:cubicBezTo>
                          <a:pt x="2351289" y="665860"/>
                          <a:pt x="2326441" y="876867"/>
                          <a:pt x="2337243" y="1034338"/>
                        </a:cubicBezTo>
                        <a:cubicBezTo>
                          <a:pt x="2348045" y="1191809"/>
                          <a:pt x="2351489" y="1472882"/>
                          <a:pt x="2337243" y="1584518"/>
                        </a:cubicBezTo>
                        <a:cubicBezTo>
                          <a:pt x="2322997" y="1696154"/>
                          <a:pt x="2352158" y="1946300"/>
                          <a:pt x="2337243" y="2200720"/>
                        </a:cubicBezTo>
                        <a:cubicBezTo>
                          <a:pt x="2097451" y="2175800"/>
                          <a:pt x="1973084" y="2218677"/>
                          <a:pt x="1799677" y="2200720"/>
                        </a:cubicBezTo>
                        <a:cubicBezTo>
                          <a:pt x="1626270" y="2182763"/>
                          <a:pt x="1389461" y="2179864"/>
                          <a:pt x="1215366" y="2200720"/>
                        </a:cubicBezTo>
                        <a:cubicBezTo>
                          <a:pt x="1041271" y="2221576"/>
                          <a:pt x="812467" y="2217244"/>
                          <a:pt x="631056" y="2200720"/>
                        </a:cubicBezTo>
                        <a:cubicBezTo>
                          <a:pt x="449645" y="2184197"/>
                          <a:pt x="263939" y="2174864"/>
                          <a:pt x="0" y="2200720"/>
                        </a:cubicBezTo>
                        <a:cubicBezTo>
                          <a:pt x="23257" y="1961538"/>
                          <a:pt x="25298" y="1859062"/>
                          <a:pt x="0" y="1606526"/>
                        </a:cubicBezTo>
                        <a:cubicBezTo>
                          <a:pt x="-25298" y="1353990"/>
                          <a:pt x="13594" y="1282091"/>
                          <a:pt x="0" y="1012331"/>
                        </a:cubicBezTo>
                        <a:cubicBezTo>
                          <a:pt x="-13594" y="742571"/>
                          <a:pt x="20550" y="480440"/>
                          <a:pt x="0" y="0"/>
                        </a:cubicBezTo>
                        <a:close/>
                      </a:path>
                    </a:pathLst>
                  </a:custGeom>
                  <ask:type>
                    <ask:lineSketchNone/>
                  </ask:type>
                </ask:lineSketchStyleProps>
              </a:ext>
            </a:extLst>
          </a:ln>
        </p:spPr>
        <p:txBody>
          <a:bodyPr vert="horz" wrap="square" lIns="182880" tIns="12700" rIns="182880" bIns="0" rtlCol="0" anchor="ctr">
            <a:noAutofit/>
          </a:bodyPr>
          <a:lstStyle/>
          <a:p>
            <a:pPr marL="12700" marR="5080">
              <a:spcBef>
                <a:spcPts val="100"/>
              </a:spcBef>
            </a:pPr>
            <a:r>
              <a:rPr lang="en-US" sz="1100" b="1">
                <a:solidFill>
                  <a:schemeClr val="bg1"/>
                </a:solidFill>
                <a:latin typeface="Segoe UI" panose="020B0502040204020203" pitchFamily="34" charset="0"/>
                <a:ea typeface="Verdana" panose="020B0604030504040204" pitchFamily="34" charset="0"/>
                <a:cs typeface="Segoe UI" panose="020B0502040204020203" pitchFamily="34" charset="0"/>
              </a:rPr>
              <a:t>Note: </a:t>
            </a:r>
            <a:r>
              <a:rPr lang="en-US" sz="1100">
                <a:solidFill>
                  <a:schemeClr val="bg1"/>
                </a:solidFill>
                <a:latin typeface="Segoe UI" panose="020B0502040204020203" pitchFamily="34" charset="0"/>
                <a:ea typeface="Verdana" panose="020B0604030504040204" pitchFamily="34" charset="0"/>
                <a:cs typeface="Segoe UI" panose="020B0502040204020203" pitchFamily="34" charset="0"/>
              </a:rPr>
              <a:t>MIPS CQMs that don’t have any eligible instances for a clinically related measure should be submitted as 0/0. No supporting documentation is required at submission, as you must attest that data you submit has been validated and is true, accurate, and complete to the best of your knowledge. If you’re selected for auditing, this may be one of the items audited to determine that the data submitted was true, accurate, and complete. </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2</a:t>
            </a:fld>
            <a:endParaRPr lang="en-US"/>
          </a:p>
        </p:txBody>
      </p:sp>
    </p:spTree>
    <p:extLst>
      <p:ext uri="{BB962C8B-B14F-4D97-AF65-F5344CB8AC3E}">
        <p14:creationId xmlns:p14="http://schemas.microsoft.com/office/powerpoint/2010/main" val="170552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A: MIPS Clinically Related Measures Grouped by Clinical Topic</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1158831409"/>
              </p:ext>
            </p:extLst>
          </p:nvPr>
        </p:nvGraphicFramePr>
        <p:xfrm>
          <a:off x="150919" y="1008350"/>
          <a:ext cx="8833283" cy="3846404"/>
        </p:xfrm>
        <a:graphic>
          <a:graphicData uri="http://schemas.openxmlformats.org/drawingml/2006/table">
            <a:tbl>
              <a:tblPr firstRow="1" bandRow="1">
                <a:tableStyleId>{073A0DAA-6AF3-43AB-8588-CEC1D06C72B9}</a:tableStyleId>
              </a:tblPr>
              <a:tblGrid>
                <a:gridCol w="1233998">
                  <a:extLst>
                    <a:ext uri="{9D8B030D-6E8A-4147-A177-3AD203B41FA5}">
                      <a16:colId xmlns:a16="http://schemas.microsoft.com/office/drawing/2014/main" val="2706683742"/>
                    </a:ext>
                  </a:extLst>
                </a:gridCol>
                <a:gridCol w="5450889">
                  <a:extLst>
                    <a:ext uri="{9D8B030D-6E8A-4147-A177-3AD203B41FA5}">
                      <a16:colId xmlns:a16="http://schemas.microsoft.com/office/drawing/2014/main" val="721764514"/>
                    </a:ext>
                  </a:extLst>
                </a:gridCol>
                <a:gridCol w="2148396">
                  <a:extLst>
                    <a:ext uri="{9D8B030D-6E8A-4147-A177-3AD203B41FA5}">
                      <a16:colId xmlns:a16="http://schemas.microsoft.com/office/drawing/2014/main" val="2475069883"/>
                    </a:ext>
                  </a:extLst>
                </a:gridCol>
              </a:tblGrid>
              <a:tr h="234524">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Clinical Topic</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1430173">
                <a:tc>
                  <a:txBody>
                    <a:bodyPr/>
                    <a:lstStyle/>
                    <a:p>
                      <a:r>
                        <a:rPr lang="en-US" sz="1100" b="1" i="0" spc="-20" baseline="0">
                          <a:solidFill>
                            <a:schemeClr val="bg1"/>
                          </a:solidFill>
                          <a:latin typeface="Segoe UI"/>
                          <a:cs typeface="Segoe UI"/>
                        </a:rPr>
                        <a:t>Computed Tomography</a:t>
                      </a:r>
                    </a:p>
                  </a:txBody>
                  <a:tcPr>
                    <a:solidFill>
                      <a:srgbClr val="003664"/>
                    </a:solidFill>
                  </a:tcPr>
                </a:tc>
                <a:tc>
                  <a:txBody>
                    <a:bodyPr/>
                    <a:lstStyle/>
                    <a:p>
                      <a:pPr marL="0" indent="0">
                        <a:buFont typeface="Arial" panose="020B0604020202020204" pitchFamily="34" charset="0"/>
                        <a:buNone/>
                        <a:tabLst/>
                      </a:pPr>
                      <a:r>
                        <a:rPr lang="en-US" sz="1100" b="1" i="0" spc="-20" baseline="0">
                          <a:solidFill>
                            <a:schemeClr val="tx1"/>
                          </a:solidFill>
                          <a:latin typeface="Segoe UI"/>
                          <a:cs typeface="Segoe UI"/>
                        </a:rPr>
                        <a:t>360</a:t>
                      </a:r>
                      <a:r>
                        <a:rPr lang="en-US" sz="1100" b="0" i="0" spc="-20" baseline="0">
                          <a:solidFill>
                            <a:schemeClr val="tx1"/>
                          </a:solidFill>
                          <a:latin typeface="Segoe UI"/>
                          <a:cs typeface="Segoe UI"/>
                        </a:rPr>
                        <a:t>: Optimizing Patient Exposure to Ionizing Radiation: Count of Potential High Dose Radiation Imaging Studies: Computed Tomography (CT) and Cardiac Nuclear Medicine Studies</a:t>
                      </a:r>
                    </a:p>
                    <a:p>
                      <a:pPr marL="0" indent="0">
                        <a:buFont typeface="Arial" panose="020B0604020202020204" pitchFamily="34" charset="0"/>
                        <a:buNone/>
                        <a:tabLst/>
                      </a:pPr>
                      <a:r>
                        <a:rPr lang="en-US" sz="1100" b="1" i="0" spc="-20" baseline="0">
                          <a:solidFill>
                            <a:schemeClr val="tx1"/>
                          </a:solidFill>
                          <a:latin typeface="Segoe UI"/>
                          <a:cs typeface="Segoe UI"/>
                        </a:rPr>
                        <a:t>364</a:t>
                      </a:r>
                      <a:r>
                        <a:rPr lang="en-US" sz="1100" b="0" i="0" spc="-20" baseline="0">
                          <a:solidFill>
                            <a:schemeClr val="tx1"/>
                          </a:solidFill>
                          <a:latin typeface="Segoe UI"/>
                          <a:cs typeface="Segoe UI"/>
                        </a:rPr>
                        <a:t>: Optimizing Patient Exposure to Ionizing Radiation: Appropriateness: Follow-up CT Imaging for Incidentally Detected Pulmonary Nodules According to Recommended Guidelines</a:t>
                      </a:r>
                    </a:p>
                    <a:p>
                      <a:pPr marL="0" indent="0">
                        <a:buFont typeface="Arial" panose="020B0604020202020204" pitchFamily="34" charset="0"/>
                        <a:buNone/>
                        <a:tabLst/>
                      </a:pPr>
                      <a:r>
                        <a:rPr lang="en-US" sz="1100" b="1" i="0" spc="-20" baseline="0">
                          <a:solidFill>
                            <a:schemeClr val="tx1"/>
                          </a:solidFill>
                          <a:latin typeface="Segoe UI"/>
                          <a:cs typeface="Segoe UI"/>
                        </a:rPr>
                        <a:t>405</a:t>
                      </a:r>
                      <a:r>
                        <a:rPr lang="en-US" sz="1100" b="0" i="0" spc="-20" baseline="0">
                          <a:solidFill>
                            <a:schemeClr val="tx1"/>
                          </a:solidFill>
                          <a:latin typeface="Segoe UI"/>
                          <a:cs typeface="Segoe UI"/>
                        </a:rPr>
                        <a:t>: Appropriate Follow-up Imaging for Incidental Abdominal Lesions</a:t>
                      </a:r>
                    </a:p>
                    <a:p>
                      <a:pPr marL="0" indent="0">
                        <a:buFont typeface="Arial" panose="020B0604020202020204" pitchFamily="34" charset="0"/>
                        <a:buNone/>
                        <a:tabLst/>
                      </a:pPr>
                      <a:r>
                        <a:rPr lang="en-US" sz="1100" b="1" i="0" spc="-20" baseline="0">
                          <a:solidFill>
                            <a:schemeClr val="tx1"/>
                          </a:solidFill>
                          <a:latin typeface="Segoe UI"/>
                          <a:cs typeface="Segoe UI"/>
                        </a:rPr>
                        <a:t>406</a:t>
                      </a:r>
                      <a:r>
                        <a:rPr lang="en-US" sz="1100" b="0" i="0" spc="-20" baseline="0">
                          <a:solidFill>
                            <a:schemeClr val="tx1"/>
                          </a:solidFill>
                          <a:latin typeface="Segoe UI"/>
                          <a:cs typeface="Segoe UI"/>
                        </a:rPr>
                        <a:t>: Appropriate Follow-up Imaging for Incidental Thyroid Nodules in Patients</a:t>
                      </a:r>
                    </a:p>
                    <a:p>
                      <a:pPr marL="0" indent="0">
                        <a:buFont typeface="Arial" panose="020B0604020202020204" pitchFamily="34" charset="0"/>
                        <a:buNone/>
                        <a:tabLst/>
                      </a:pPr>
                      <a:r>
                        <a:rPr lang="en-US" sz="1100" b="1" i="0" spc="-20" baseline="0">
                          <a:solidFill>
                            <a:schemeClr val="tx1"/>
                          </a:solidFill>
                          <a:latin typeface="Segoe UI"/>
                          <a:cs typeface="Segoe UI"/>
                        </a:rPr>
                        <a:t>436</a:t>
                      </a:r>
                      <a:r>
                        <a:rPr lang="en-US" sz="1100" b="0" i="0" spc="-20" baseline="0">
                          <a:solidFill>
                            <a:schemeClr val="tx1"/>
                          </a:solidFill>
                          <a:latin typeface="Segoe UI"/>
                          <a:cs typeface="Segoe UI"/>
                        </a:rPr>
                        <a:t>: Radiation Consideration for Adult CT: Utilization of Dose Lowering Techniques</a:t>
                      </a:r>
                    </a:p>
                  </a:txBody>
                  <a:tcPr/>
                </a:tc>
                <a:tc>
                  <a:txBody>
                    <a:bodyPr/>
                    <a:lstStyle/>
                    <a:p>
                      <a:pPr marL="0" indent="0">
                        <a:buFont typeface="Arial" panose="020B0604020202020204" pitchFamily="34" charset="0"/>
                        <a:buNone/>
                        <a:tabLst/>
                      </a:pPr>
                      <a:r>
                        <a:rPr lang="en-US" sz="1100" b="1" i="0" spc="-20" baseline="0">
                          <a:solidFill>
                            <a:schemeClr val="tx1"/>
                          </a:solidFill>
                          <a:latin typeface="Segoe UI"/>
                          <a:cs typeface="Segoe UI"/>
                        </a:rPr>
                        <a:t>405</a:t>
                      </a:r>
                      <a:r>
                        <a:rPr lang="en-US" sz="1100" b="0" i="0" spc="-20" baseline="0">
                          <a:solidFill>
                            <a:schemeClr val="tx1"/>
                          </a:solidFill>
                          <a:latin typeface="Segoe UI"/>
                          <a:cs typeface="Segoe UI"/>
                        </a:rPr>
                        <a:t>: Appropriate Follow-up Imaging for Incidental Abdominal Lesions</a:t>
                      </a:r>
                    </a:p>
                    <a:p>
                      <a:pPr marL="0" indent="0">
                        <a:buFont typeface="Arial" panose="020B0604020202020204" pitchFamily="34" charset="0"/>
                        <a:buNone/>
                        <a:tabLst/>
                      </a:pPr>
                      <a:r>
                        <a:rPr lang="en-US" sz="1100" b="1" i="0" spc="-20" baseline="0">
                          <a:solidFill>
                            <a:schemeClr val="tx1"/>
                          </a:solidFill>
                          <a:latin typeface="Segoe UI"/>
                          <a:cs typeface="Segoe UI"/>
                        </a:rPr>
                        <a:t>406</a:t>
                      </a:r>
                      <a:r>
                        <a:rPr lang="en-US" sz="1100" b="0" i="0" spc="-20" baseline="0">
                          <a:solidFill>
                            <a:schemeClr val="tx1"/>
                          </a:solidFill>
                          <a:latin typeface="Segoe UI"/>
                          <a:cs typeface="Segoe UI"/>
                        </a:rPr>
                        <a:t>: Appropriate Follow-up Imaging for Incidental Thyroid Nodules in Patients</a:t>
                      </a:r>
                    </a:p>
                    <a:p>
                      <a:pPr marL="0" indent="0">
                        <a:buFont typeface="Arial" panose="020B0604020202020204" pitchFamily="34" charset="0"/>
                        <a:buNone/>
                        <a:tabLst/>
                      </a:pPr>
                      <a:r>
                        <a:rPr lang="en-US" sz="1100" b="1" i="0" spc="-20" baseline="0">
                          <a:solidFill>
                            <a:schemeClr val="tx1"/>
                          </a:solidFill>
                          <a:latin typeface="Segoe UI"/>
                          <a:cs typeface="Segoe UI"/>
                        </a:rPr>
                        <a:t>436</a:t>
                      </a:r>
                      <a:r>
                        <a:rPr lang="en-US" sz="1100" b="0" i="0" spc="-20" baseline="0">
                          <a:solidFill>
                            <a:schemeClr val="tx1"/>
                          </a:solidFill>
                          <a:latin typeface="Segoe UI"/>
                          <a:cs typeface="Segoe UI"/>
                        </a:rPr>
                        <a:t>: Radiation Consideration for Adult CT: Utilization of Dose Lowering Techniques</a:t>
                      </a:r>
                    </a:p>
                  </a:txBody>
                  <a:tcPr/>
                </a:tc>
                <a:extLst>
                  <a:ext uri="{0D108BD9-81ED-4DB2-BD59-A6C34878D82A}">
                    <a16:rowId xmlns:a16="http://schemas.microsoft.com/office/drawing/2014/main" val="2996743430"/>
                  </a:ext>
                </a:extLst>
              </a:tr>
              <a:tr h="247667">
                <a:tc>
                  <a:txBody>
                    <a:bodyPr/>
                    <a:lstStyle/>
                    <a:p>
                      <a:r>
                        <a:rPr lang="en-US" sz="1100" b="1" i="0" spc="-20" baseline="0" dirty="0">
                          <a:solidFill>
                            <a:schemeClr val="bg1"/>
                          </a:solidFill>
                          <a:latin typeface="Segoe UI"/>
                          <a:cs typeface="Segoe UI"/>
                        </a:rPr>
                        <a:t>Diagnostic Imaging (C)</a:t>
                      </a:r>
                      <a:endParaRPr lang="en-US" sz="1100" b="1" i="0" strike="sngStrike" spc="-20" baseline="0" dirty="0">
                        <a:solidFill>
                          <a:schemeClr val="bg1"/>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indent="0">
                        <a:buFont typeface="Arial" panose="020B0604020202020204" pitchFamily="34" charset="0"/>
                        <a:buNone/>
                        <a:tabLst/>
                      </a:pPr>
                      <a:r>
                        <a:rPr lang="en-US" sz="1100" b="1" i="0" spc="-20" baseline="0" dirty="0">
                          <a:solidFill>
                            <a:schemeClr val="tx1"/>
                          </a:solidFill>
                          <a:latin typeface="Segoe UI"/>
                          <a:cs typeface="Segoe UI"/>
                        </a:rPr>
                        <a:t>145</a:t>
                      </a:r>
                      <a:r>
                        <a:rPr lang="en-US" sz="1100" b="0" i="0" spc="-20" baseline="0" dirty="0">
                          <a:solidFill>
                            <a:schemeClr val="tx1"/>
                          </a:solidFill>
                          <a:latin typeface="Segoe UI"/>
                          <a:cs typeface="Segoe UI"/>
                        </a:rPr>
                        <a:t>: Radiology: Exposure Dose Indices Reported for Procedures Using Fluoroscopy</a:t>
                      </a:r>
                    </a:p>
                  </a:txBody>
                  <a:tcPr/>
                </a:tc>
                <a:tc>
                  <a:txBody>
                    <a:bodyPr/>
                    <a:lstStyle/>
                    <a:p>
                      <a:pPr marL="0" marR="0">
                        <a:spcBef>
                          <a:spcPts val="0"/>
                        </a:spcBef>
                        <a:spcAft>
                          <a:spcPts val="0"/>
                        </a:spcAft>
                      </a:pPr>
                      <a:r>
                        <a:rPr lang="en-US" sz="1100" b="1" spc="-20" baseline="0" dirty="0">
                          <a:solidFill>
                            <a:schemeClr val="tx1"/>
                          </a:solidFill>
                          <a:effectLst/>
                          <a:latin typeface="Segoe UI"/>
                          <a:ea typeface="MS Mincho"/>
                          <a:cs typeface="Segoe UI"/>
                        </a:rPr>
                        <a:t>145</a:t>
                      </a:r>
                      <a:r>
                        <a:rPr lang="en-US" sz="1100" spc="-20" baseline="0" dirty="0">
                          <a:solidFill>
                            <a:schemeClr val="tx1"/>
                          </a:solidFill>
                          <a:effectLst/>
                          <a:latin typeface="Segoe UI"/>
                          <a:ea typeface="MS Mincho"/>
                          <a:cs typeface="Segoe UI"/>
                        </a:rPr>
                        <a:t>: Radiology: Exposure Dose Indices Reported for Procedures Using Fluoroscopy</a:t>
                      </a:r>
                    </a:p>
                  </a:txBody>
                  <a:tcPr marL="68580" marR="68580" marT="0" marB="0"/>
                </a:tc>
                <a:extLst>
                  <a:ext uri="{0D108BD9-81ED-4DB2-BD59-A6C34878D82A}">
                    <a16:rowId xmlns:a16="http://schemas.microsoft.com/office/drawing/2014/main" val="2492942660"/>
                  </a:ext>
                </a:extLst>
              </a:tr>
              <a:tr h="0">
                <a:tc>
                  <a:txBody>
                    <a:bodyPr/>
                    <a:lstStyle/>
                    <a:p>
                      <a:r>
                        <a:rPr lang="en-US" sz="1100" b="1" i="0" spc="-20" baseline="0" dirty="0">
                          <a:solidFill>
                            <a:schemeClr val="bg1"/>
                          </a:solidFill>
                          <a:latin typeface="Segoe UI"/>
                          <a:cs typeface="Segoe UI"/>
                        </a:rPr>
                        <a:t>Endoscopy and Polyp Surveillance </a:t>
                      </a:r>
                      <a:endParaRPr lang="en-US" sz="1100" b="1" i="0" strike="sngStrike" spc="-20" baseline="0" dirty="0">
                        <a:solidFill>
                          <a:srgbClr val="FF0000"/>
                        </a:solidFill>
                        <a:latin typeface="Segoe UI"/>
                        <a:cs typeface="Segoe UI"/>
                      </a:endParaRPr>
                    </a:p>
                  </a:txBody>
                  <a:tcPr>
                    <a:solidFill>
                      <a:srgbClr val="003664"/>
                    </a:solidFill>
                  </a:tcPr>
                </a:tc>
                <a:tc>
                  <a:txBody>
                    <a:bodyPr/>
                    <a:lstStyle/>
                    <a:p>
                      <a:pPr marL="0" marR="0">
                        <a:spcBef>
                          <a:spcPts val="0"/>
                        </a:spcBef>
                        <a:spcAft>
                          <a:spcPts val="0"/>
                        </a:spcAft>
                      </a:pPr>
                      <a:r>
                        <a:rPr lang="en-US" sz="1100" b="1" spc="-20" baseline="0">
                          <a:solidFill>
                            <a:schemeClr val="tx1"/>
                          </a:solidFill>
                          <a:effectLst/>
                          <a:latin typeface="Segoe UI"/>
                          <a:ea typeface="Times New Roman" panose="02020603050405020304" pitchFamily="18" charset="0"/>
                          <a:cs typeface="Segoe UI"/>
                        </a:rPr>
                        <a:t>185:</a:t>
                      </a:r>
                      <a:r>
                        <a:rPr lang="en-US" sz="1100" spc="-20" baseline="0">
                          <a:solidFill>
                            <a:schemeClr val="tx1"/>
                          </a:solidFill>
                          <a:effectLst/>
                          <a:latin typeface="Segoe UI"/>
                          <a:ea typeface="Times New Roman" panose="02020603050405020304" pitchFamily="18" charset="0"/>
                          <a:cs typeface="Segoe UI"/>
                        </a:rPr>
                        <a:t> Colonoscopy Interval for Patients with a History of Adenomatous Polyps – Avoidance of Inappropriate Use</a:t>
                      </a:r>
                      <a:br>
                        <a:rPr lang="en-US" sz="1100" spc="-20" baseline="0">
                          <a:solidFill>
                            <a:schemeClr val="tx1"/>
                          </a:solidFill>
                          <a:effectLst/>
                          <a:latin typeface="Segoe UI"/>
                          <a:ea typeface="Times New Roman" panose="02020603050405020304" pitchFamily="18" charset="0"/>
                          <a:cs typeface="Segoe UI"/>
                        </a:rPr>
                      </a:br>
                      <a:r>
                        <a:rPr lang="en-US" sz="1100" b="1" spc="-20" baseline="0">
                          <a:solidFill>
                            <a:schemeClr val="tx1"/>
                          </a:solidFill>
                          <a:effectLst/>
                          <a:latin typeface="Segoe UI"/>
                          <a:ea typeface="Times New Roman" panose="02020603050405020304" pitchFamily="18" charset="0"/>
                          <a:cs typeface="Segoe UI"/>
                        </a:rPr>
                        <a:t>320:</a:t>
                      </a:r>
                      <a:r>
                        <a:rPr lang="en-US" sz="1100" spc="-20" baseline="0">
                          <a:solidFill>
                            <a:schemeClr val="tx1"/>
                          </a:solidFill>
                          <a:effectLst/>
                          <a:latin typeface="Segoe UI"/>
                          <a:ea typeface="Times New Roman" panose="02020603050405020304" pitchFamily="18" charset="0"/>
                          <a:cs typeface="Segoe UI"/>
                        </a:rPr>
                        <a:t> Appropriate Follow-Up Interval for Normal Colonoscopy in Average Risk Patients</a:t>
                      </a:r>
                      <a:br>
                        <a:rPr lang="en-US" sz="1100" spc="-20" baseline="0">
                          <a:solidFill>
                            <a:schemeClr val="tx1"/>
                          </a:solidFill>
                          <a:effectLst/>
                          <a:latin typeface="Segoe UI"/>
                          <a:ea typeface="Times New Roman" panose="02020603050405020304" pitchFamily="18" charset="0"/>
                          <a:cs typeface="Segoe UI"/>
                        </a:rPr>
                      </a:br>
                      <a:r>
                        <a:rPr lang="en-US" sz="1100" b="1" spc="-20" baseline="0">
                          <a:solidFill>
                            <a:schemeClr val="tx1"/>
                          </a:solidFill>
                          <a:effectLst/>
                          <a:latin typeface="Segoe UI"/>
                          <a:ea typeface="Times New Roman" panose="02020603050405020304" pitchFamily="18" charset="0"/>
                          <a:cs typeface="Segoe UI"/>
                        </a:rPr>
                        <a:t>439:</a:t>
                      </a:r>
                      <a:r>
                        <a:rPr lang="en-US" sz="1100" spc="-20" baseline="0">
                          <a:solidFill>
                            <a:schemeClr val="tx1"/>
                          </a:solidFill>
                          <a:effectLst/>
                          <a:latin typeface="Segoe UI"/>
                          <a:ea typeface="Times New Roman" panose="02020603050405020304" pitchFamily="18" charset="0"/>
                          <a:cs typeface="Segoe UI"/>
                        </a:rPr>
                        <a:t> Age Appropriate Screening Colonoscopy</a:t>
                      </a:r>
                      <a:endParaRPr lang="en-US" sz="1100" spc="-20" baseline="0">
                        <a:solidFill>
                          <a:schemeClr val="tx1"/>
                        </a:solidFill>
                        <a:effectLst/>
                        <a:latin typeface="Segoe UI"/>
                        <a:ea typeface="MS Mincho"/>
                        <a:cs typeface="Segoe UI"/>
                      </a:endParaRPr>
                    </a:p>
                  </a:txBody>
                  <a:tcPr marL="68580" marR="68580" marT="0" marB="0"/>
                </a:tc>
                <a:tc>
                  <a:txBody>
                    <a:bodyPr/>
                    <a:lstStyle/>
                    <a:p>
                      <a:pPr marL="0" marR="0">
                        <a:spcBef>
                          <a:spcPts val="0"/>
                        </a:spcBef>
                        <a:spcAft>
                          <a:spcPts val="0"/>
                        </a:spcAft>
                      </a:pPr>
                      <a:r>
                        <a:rPr lang="en-US" sz="1100" b="1" spc="-20" baseline="0">
                          <a:solidFill>
                            <a:schemeClr val="tx1"/>
                          </a:solidFill>
                          <a:effectLst/>
                          <a:latin typeface="Segoe UI"/>
                          <a:ea typeface="Times New Roman" panose="02020603050405020304" pitchFamily="18" charset="0"/>
                          <a:cs typeface="Segoe UI"/>
                        </a:rPr>
                        <a:t>320:</a:t>
                      </a:r>
                      <a:r>
                        <a:rPr lang="en-US" sz="1100" spc="-20" baseline="0">
                          <a:solidFill>
                            <a:schemeClr val="tx1"/>
                          </a:solidFill>
                          <a:effectLst/>
                          <a:latin typeface="Segoe UI"/>
                          <a:ea typeface="Times New Roman" panose="02020603050405020304" pitchFamily="18" charset="0"/>
                          <a:cs typeface="Segoe UI"/>
                        </a:rPr>
                        <a:t> Appropriate Follow-Up Interval for Normal Colonoscopy in Average Risk Patients</a:t>
                      </a:r>
                      <a:br>
                        <a:rPr lang="en-US" sz="1100" spc="-20" baseline="0">
                          <a:solidFill>
                            <a:schemeClr val="tx1"/>
                          </a:solidFill>
                          <a:effectLst/>
                          <a:latin typeface="Segoe UI"/>
                          <a:ea typeface="Times New Roman" panose="02020603050405020304" pitchFamily="18" charset="0"/>
                          <a:cs typeface="Segoe UI"/>
                        </a:rPr>
                      </a:br>
                      <a:endParaRPr lang="en-US" sz="1100" strike="sngStrike" spc="-20" baseline="0">
                        <a:solidFill>
                          <a:schemeClr val="tx1"/>
                        </a:solidFill>
                        <a:effectLst/>
                        <a:latin typeface="Segoe UI"/>
                        <a:ea typeface="MS Mincho"/>
                        <a:cs typeface="Segoe UI"/>
                      </a:endParaRPr>
                    </a:p>
                  </a:txBody>
                  <a:tcPr marL="68580" marR="68580" marT="0" marB="0"/>
                </a:tc>
                <a:extLst>
                  <a:ext uri="{0D108BD9-81ED-4DB2-BD59-A6C34878D82A}">
                    <a16:rowId xmlns:a16="http://schemas.microsoft.com/office/drawing/2014/main" val="2534933676"/>
                  </a:ext>
                </a:extLst>
              </a:tr>
              <a:tr h="0">
                <a:tc>
                  <a:txBody>
                    <a:bodyPr/>
                    <a:lstStyle/>
                    <a:p>
                      <a:r>
                        <a:rPr lang="en-US" sz="1100" b="1" i="0" spc="-20" baseline="0">
                          <a:solidFill>
                            <a:schemeClr val="bg1"/>
                          </a:solidFill>
                          <a:latin typeface="Segoe UI" panose="020B0502040204020203" pitchFamily="34" charset="0"/>
                          <a:cs typeface="Segoe UI" panose="020B0502040204020203" pitchFamily="34" charset="0"/>
                        </a:rPr>
                        <a:t>Interventional Radiology</a:t>
                      </a:r>
                    </a:p>
                  </a:txBody>
                  <a:tcPr>
                    <a:solidFill>
                      <a:srgbClr val="003664"/>
                    </a:solidFill>
                  </a:tcPr>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145: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Radiology: Exposure Dose Indices Reported for Procedures Using Fluoroscopy</a:t>
                      </a:r>
                      <a:b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409: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Clinical Outcome Post Endovascular Stroke Treatment</a:t>
                      </a:r>
                      <a:b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413: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Door to Puncture Time for Endovascular Stroke Treatment</a:t>
                      </a:r>
                      <a:b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465: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Uterine Artery Embolization Technique: Documentation of Angiographic Endpoints and Interrogation of Ovarian Arteries</a:t>
                      </a:r>
                      <a:endPar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tc>
                <a:tc>
                  <a:txBody>
                    <a:bodyPr/>
                    <a:lstStyle/>
                    <a:p>
                      <a:pPr marL="0" marR="0">
                        <a:spcBef>
                          <a:spcPts val="0"/>
                        </a:spcBef>
                        <a:spcAft>
                          <a:spcPts val="0"/>
                        </a:spcAft>
                      </a:pPr>
                      <a:r>
                        <a:rPr lang="en-US" sz="1100" b="1" spc="-20" baseline="0" dirty="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145: </a:t>
                      </a:r>
                      <a:r>
                        <a:rPr lang="en-US" sz="1100" spc="-20" baseline="0" dirty="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Radiology: Exposure Dose Indices Reported for Procedures Using Fluoroscopy</a:t>
                      </a:r>
                      <a:br>
                        <a:rPr lang="en-US" sz="1100" spc="-20" baseline="0" dirty="0">
                          <a:solidFill>
                            <a:srgbClr val="003664"/>
                          </a:solidFill>
                          <a:effectLst/>
                          <a:latin typeface="Segoe UI" panose="020B0502040204020203" pitchFamily="34" charset="0"/>
                          <a:ea typeface="MS Mincho" panose="02020609040205080304" pitchFamily="49" charset="-128"/>
                          <a:cs typeface="Segoe UI" panose="020B0502040204020203" pitchFamily="34" charset="0"/>
                        </a:rPr>
                      </a:br>
                      <a:endParaRPr lang="en-US" sz="1100" spc="-20" baseline="0" dirty="0">
                        <a:solidFill>
                          <a:srgbClr val="003664"/>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tc>
                <a:extLst>
                  <a:ext uri="{0D108BD9-81ED-4DB2-BD59-A6C34878D82A}">
                    <a16:rowId xmlns:a16="http://schemas.microsoft.com/office/drawing/2014/main" val="721872285"/>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50919" y="5580358"/>
            <a:ext cx="4925569" cy="430887"/>
          </a:xfrm>
          <a:prstGeom prst="rect">
            <a:avLst/>
          </a:prstGeom>
          <a:noFill/>
        </p:spPr>
        <p:txBody>
          <a:bodyPr wrap="square">
            <a:spAutoFit/>
          </a:bodyPr>
          <a:lstStyle/>
          <a:p>
            <a:r>
              <a:rPr lang="en-US" sz="1100" b="1">
                <a:solidFill>
                  <a:srgbClr val="000000"/>
                </a:solidFill>
                <a:latin typeface="Segoe UI" panose="020B0502040204020203" pitchFamily="34" charset="0"/>
                <a:cs typeface="Segoe UI" panose="020B0502040204020203" pitchFamily="34" charset="0"/>
              </a:rPr>
              <a:t>(C) Denotes a </a:t>
            </a:r>
            <a:r>
              <a:rPr lang="en-US" sz="1100" b="1" u="sng">
                <a:solidFill>
                  <a:srgbClr val="000000"/>
                </a:solidFill>
                <a:latin typeface="Segoe UI" panose="020B0502040204020203" pitchFamily="34" charset="0"/>
                <a:cs typeface="Segoe UI" panose="020B0502040204020203" pitchFamily="34" charset="0"/>
              </a:rPr>
              <a:t>change</a:t>
            </a:r>
            <a:r>
              <a:rPr lang="en-US" sz="1100" b="1">
                <a:solidFill>
                  <a:srgbClr val="000000"/>
                </a:solidFill>
                <a:latin typeface="Segoe UI" panose="020B0502040204020203" pitchFamily="34" charset="0"/>
                <a:cs typeface="Segoe UI" panose="020B0502040204020203" pitchFamily="34" charset="0"/>
              </a:rPr>
              <a:t> to the measures available for the clinical topic</a:t>
            </a:r>
          </a:p>
          <a:p>
            <a:r>
              <a:rPr lang="en-US" sz="1100" b="1">
                <a:solidFill>
                  <a:srgbClr val="000000"/>
                </a:solidFill>
                <a:latin typeface="Segoe UI" panose="020B0502040204020203" pitchFamily="34" charset="0"/>
                <a:cs typeface="Segoe UI" panose="020B0502040204020203" pitchFamily="34" charset="0"/>
              </a:rPr>
              <a:t>(N) Denotes a new clinical topic.</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3</a:t>
            </a:fld>
            <a:endParaRPr lang="en-US"/>
          </a:p>
        </p:txBody>
      </p:sp>
    </p:spTree>
    <p:extLst>
      <p:ext uri="{BB962C8B-B14F-4D97-AF65-F5344CB8AC3E}">
        <p14:creationId xmlns:p14="http://schemas.microsoft.com/office/powerpoint/2010/main" val="138838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A: MIPS Clinically Related Measures Grouped by Clinical Topic</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2090600024"/>
              </p:ext>
            </p:extLst>
          </p:nvPr>
        </p:nvGraphicFramePr>
        <p:xfrm>
          <a:off x="159798" y="1005885"/>
          <a:ext cx="8815526" cy="3139453"/>
        </p:xfrm>
        <a:graphic>
          <a:graphicData uri="http://schemas.openxmlformats.org/drawingml/2006/table">
            <a:tbl>
              <a:tblPr firstRow="1" bandRow="1">
                <a:tableStyleId>{073A0DAA-6AF3-43AB-8588-CEC1D06C72B9}</a:tableStyleId>
              </a:tblPr>
              <a:tblGrid>
                <a:gridCol w="1083076">
                  <a:extLst>
                    <a:ext uri="{9D8B030D-6E8A-4147-A177-3AD203B41FA5}">
                      <a16:colId xmlns:a16="http://schemas.microsoft.com/office/drawing/2014/main" val="2706683742"/>
                    </a:ext>
                  </a:extLst>
                </a:gridCol>
                <a:gridCol w="4554244">
                  <a:extLst>
                    <a:ext uri="{9D8B030D-6E8A-4147-A177-3AD203B41FA5}">
                      <a16:colId xmlns:a16="http://schemas.microsoft.com/office/drawing/2014/main" val="721764514"/>
                    </a:ext>
                  </a:extLst>
                </a:gridCol>
                <a:gridCol w="3178206">
                  <a:extLst>
                    <a:ext uri="{9D8B030D-6E8A-4147-A177-3AD203B41FA5}">
                      <a16:colId xmlns:a16="http://schemas.microsoft.com/office/drawing/2014/main" val="2475069883"/>
                    </a:ext>
                  </a:extLst>
                </a:gridCol>
              </a:tblGrid>
              <a:tr h="198133">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Clinical Topic</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839461">
                <a:tc>
                  <a:txBody>
                    <a:bodyPr/>
                    <a:lstStyle/>
                    <a:p>
                      <a:r>
                        <a:rPr lang="en-US" sz="1100" b="1" i="0" spc="-20" baseline="0">
                          <a:solidFill>
                            <a:schemeClr val="bg1"/>
                          </a:solidFill>
                          <a:latin typeface="Segoe UI" panose="020B0502040204020203" pitchFamily="34" charset="0"/>
                          <a:cs typeface="Segoe UI" panose="020B0502040204020203" pitchFamily="34" charset="0"/>
                        </a:rPr>
                        <a:t>Pathology 1</a:t>
                      </a:r>
                      <a:endParaRPr lang="en-US" sz="1100" b="1" i="0" strike="sngStrike" spc="-20" baseline="0">
                        <a:solidFill>
                          <a:schemeClr val="bg1"/>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249: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Barrett’s Esophagus</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250:</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 Radical Prostatectomy Pathology Reporting</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395:</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 Lung Cancer Reporting (Biopsy/Cytology Specimens)</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396: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Lung Cancer Reporting (Resection Specimens)</a:t>
                      </a:r>
                    </a:p>
                    <a:p>
                      <a:pPr marL="0" marR="0">
                        <a:spcBef>
                          <a:spcPts val="0"/>
                        </a:spcBef>
                        <a:spcAft>
                          <a:spcPts val="0"/>
                        </a:spcAft>
                      </a:pPr>
                      <a:r>
                        <a:rPr lang="en-US" sz="1100" b="1"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397:</a:t>
                      </a:r>
                      <a: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 Melanoma Reporting</a:t>
                      </a:r>
                    </a:p>
                  </a:txBody>
                  <a:tcPr marL="68580" marR="68580" marT="0" marB="0"/>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249: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Barrett’s Esophagus</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250:</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 Radical Prostatectomy Pathology Reporting</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395:</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 Lung Cancer Reporting (Biopsy/Cytology Specimens)</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396: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Lung Cancer Reporting (Resection Specimens)</a:t>
                      </a:r>
                    </a:p>
                    <a:p>
                      <a:pPr marL="0" marR="0" lvl="0" indent="0" algn="l" defTabSz="1005850" rtl="0" eaLnBrk="1" fontAlgn="auto" latinLnBrk="0" hangingPunct="1">
                        <a:lnSpc>
                          <a:spcPct val="100000"/>
                        </a:lnSpc>
                        <a:spcBef>
                          <a:spcPts val="0"/>
                        </a:spcBef>
                        <a:spcAft>
                          <a:spcPts val="0"/>
                        </a:spcAft>
                        <a:buClrTx/>
                        <a:buSzTx/>
                        <a:buFontTx/>
                        <a:buNone/>
                        <a:tabLst/>
                        <a:defRPr/>
                      </a:pPr>
                      <a:r>
                        <a:rPr lang="en-US" sz="1100" b="1"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397:</a:t>
                      </a:r>
                      <a: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 Melanoma Reporting</a:t>
                      </a:r>
                    </a:p>
                  </a:txBody>
                  <a:tcPr marL="68580" marR="68580" marT="0" marB="0"/>
                </a:tc>
                <a:extLst>
                  <a:ext uri="{0D108BD9-81ED-4DB2-BD59-A6C34878D82A}">
                    <a16:rowId xmlns:a16="http://schemas.microsoft.com/office/drawing/2014/main" val="3656136501"/>
                  </a:ext>
                </a:extLst>
              </a:tr>
              <a:tr h="839461">
                <a:tc>
                  <a:txBody>
                    <a:bodyPr/>
                    <a:lstStyle/>
                    <a:p>
                      <a:r>
                        <a:rPr lang="en-US" sz="1100" b="1" i="0" spc="-20" baseline="0" dirty="0">
                          <a:solidFill>
                            <a:schemeClr val="bg1"/>
                          </a:solidFill>
                          <a:latin typeface="Segoe UI" panose="020B0502040204020203" pitchFamily="34" charset="0"/>
                          <a:cs typeface="Segoe UI" panose="020B0502040204020203" pitchFamily="34" charset="0"/>
                        </a:rPr>
                        <a:t>Pathology 2</a:t>
                      </a:r>
                      <a:endParaRPr lang="en-US" sz="1100" b="1" i="0" strike="sngStrike" spc="-20" baseline="0" dirty="0">
                        <a:solidFill>
                          <a:srgbClr val="FF0000"/>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249: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Barrett’s Esophagus</a:t>
                      </a:r>
                    </a:p>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395:</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 Lung Cancer Reporting (Biopsy/Cytology Specimens)</a:t>
                      </a:r>
                    </a:p>
                    <a:p>
                      <a:pPr marL="0" marR="0" lvl="0" indent="0" algn="l" defTabSz="754380" rtl="0" eaLnBrk="1" fontAlgn="auto" latinLnBrk="0" hangingPunct="1">
                        <a:lnSpc>
                          <a:spcPct val="100000"/>
                        </a:lnSpc>
                        <a:spcBef>
                          <a:spcPts val="0"/>
                        </a:spcBef>
                        <a:spcAft>
                          <a:spcPts val="0"/>
                        </a:spcAft>
                        <a:buClrTx/>
                        <a:buSzTx/>
                        <a:buFontTx/>
                        <a:buNone/>
                        <a:tabLst/>
                        <a:defRPr/>
                      </a:pPr>
                      <a:r>
                        <a:rPr lang="en-US" sz="1100" b="1"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397:</a:t>
                      </a:r>
                      <a: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 Melanoma Reporting</a:t>
                      </a:r>
                    </a:p>
                    <a:p>
                      <a:pPr marL="0" marR="0">
                        <a:spcBef>
                          <a:spcPts val="0"/>
                        </a:spcBef>
                        <a:spcAft>
                          <a:spcPts val="0"/>
                        </a:spcAft>
                      </a:pPr>
                      <a:r>
                        <a:rPr lang="en-US" sz="1100" b="1"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491: </a:t>
                      </a:r>
                      <a: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Mismatch Repair (MMR) or Microsatellite Instability (MSI) Biomarker Testing Status in Colorectal Carcinoma, Endometrial, Gastroesophageal, or Small Bowel Carcinoma</a:t>
                      </a:r>
                    </a:p>
                  </a:txBody>
                  <a:tcPr marL="68580" marR="68580" marT="0" marB="0"/>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249: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Barrett’s Esophagus</a:t>
                      </a:r>
                    </a:p>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395:</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 Lung Cancer Reporting (Biopsy/Cytology Specimens)</a:t>
                      </a:r>
                    </a:p>
                    <a:p>
                      <a:pPr marL="0" marR="0" lvl="0" indent="0" algn="l" defTabSz="754380" rtl="0" eaLnBrk="1" fontAlgn="auto" latinLnBrk="0" hangingPunct="1">
                        <a:lnSpc>
                          <a:spcPct val="100000"/>
                        </a:lnSpc>
                        <a:spcBef>
                          <a:spcPts val="0"/>
                        </a:spcBef>
                        <a:spcAft>
                          <a:spcPts val="0"/>
                        </a:spcAft>
                        <a:buClrTx/>
                        <a:buSzTx/>
                        <a:buFontTx/>
                        <a:buNone/>
                        <a:tabLst/>
                        <a:defRPr/>
                      </a:pPr>
                      <a:r>
                        <a:rPr lang="en-US" sz="1100" b="1"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397:</a:t>
                      </a:r>
                      <a: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 Melanoma Reporting</a:t>
                      </a:r>
                    </a:p>
                  </a:txBody>
                  <a:tcPr marL="68580" marR="68580" marT="0" marB="0"/>
                </a:tc>
                <a:extLst>
                  <a:ext uri="{0D108BD9-81ED-4DB2-BD59-A6C34878D82A}">
                    <a16:rowId xmlns:a16="http://schemas.microsoft.com/office/drawing/2014/main" val="1432684935"/>
                  </a:ext>
                </a:extLst>
              </a:tr>
              <a:tr h="0">
                <a:tc>
                  <a:txBody>
                    <a:bodyPr/>
                    <a:lstStyle/>
                    <a:p>
                      <a:r>
                        <a:rPr lang="en-US" sz="1100" b="1" i="0" spc="-20" baseline="0">
                          <a:solidFill>
                            <a:schemeClr val="bg1"/>
                          </a:solidFill>
                          <a:latin typeface="Segoe UI" panose="020B0502040204020203" pitchFamily="34" charset="0"/>
                          <a:cs typeface="Segoe UI" panose="020B0502040204020203" pitchFamily="34" charset="0"/>
                        </a:rPr>
                        <a:t>Pathology – Skin Cancer</a:t>
                      </a:r>
                      <a:endParaRPr lang="en-US" sz="1100" b="1" i="0" strike="sngStrike" spc="-20" baseline="0">
                        <a:solidFill>
                          <a:schemeClr val="bg1"/>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397: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Melanoma Reporting</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440: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Skin Cancer: Biopsy Reporting Time – Pathologist to Clinician</a:t>
                      </a:r>
                      <a:endPar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tc>
                <a:tc>
                  <a:txBody>
                    <a:bodyPr/>
                    <a:lstStyle/>
                    <a:p>
                      <a:pPr marL="0" marR="0" lvl="0" indent="0" algn="l" defTabSz="1005850" rtl="0" eaLnBrk="1" fontAlgn="auto" latinLnBrk="0" hangingPunct="1">
                        <a:lnSpc>
                          <a:spcPct val="100000"/>
                        </a:lnSpc>
                        <a:spcBef>
                          <a:spcPts val="0"/>
                        </a:spcBef>
                        <a:spcAft>
                          <a:spcPts val="0"/>
                        </a:spcAft>
                        <a:buClrTx/>
                        <a:buSzTx/>
                        <a:buFontTx/>
                        <a:buNone/>
                        <a:tabLst/>
                        <a:defRPr/>
                      </a:pPr>
                      <a:r>
                        <a:rPr lang="en-US" sz="1100" b="1"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397:</a:t>
                      </a:r>
                      <a:r>
                        <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 Melanoma Reporting</a:t>
                      </a:r>
                    </a:p>
                  </a:txBody>
                  <a:tcPr marL="68580" marR="68580" marT="0" marB="0"/>
                </a:tc>
                <a:extLst>
                  <a:ext uri="{0D108BD9-81ED-4DB2-BD59-A6C34878D82A}">
                    <a16:rowId xmlns:a16="http://schemas.microsoft.com/office/drawing/2014/main" val="1577312676"/>
                  </a:ext>
                </a:extLst>
              </a:tr>
              <a:tr h="299042">
                <a:tc>
                  <a:txBody>
                    <a:bodyPr/>
                    <a:lstStyle/>
                    <a:p>
                      <a:r>
                        <a:rPr lang="en-US" sz="1100" b="1" i="0" spc="-20" baseline="0">
                          <a:solidFill>
                            <a:schemeClr val="bg1"/>
                          </a:solidFill>
                          <a:latin typeface="Segoe UI" panose="020B0502040204020203" pitchFamily="34" charset="0"/>
                          <a:cs typeface="Segoe UI" panose="020B0502040204020203" pitchFamily="34" charset="0"/>
                        </a:rPr>
                        <a:t>Surgical Care</a:t>
                      </a:r>
                      <a:endParaRPr lang="en-US" sz="1100" b="1" i="0" strike="sngStrike" spc="-20" baseline="0">
                        <a:solidFill>
                          <a:schemeClr val="bg1"/>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marR="0">
                        <a:spcBef>
                          <a:spcPts val="0"/>
                        </a:spcBef>
                        <a:spcAft>
                          <a:spcPts val="0"/>
                        </a:spcAft>
                      </a:pP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355: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Unplanned Reoperation within the 30 Day Postoperative Period</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357: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Surgical Site Infection (SSI)</a:t>
                      </a:r>
                      <a:b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br>
                      <a:r>
                        <a:rPr lang="en-US" sz="1100" b="1"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358: </a:t>
                      </a:r>
                      <a:r>
                        <a:rPr lang="en-US" sz="1100" spc="-20" baseline="0">
                          <a:solidFill>
                            <a:srgbClr val="003664"/>
                          </a:solidFill>
                          <a:effectLst/>
                          <a:latin typeface="Segoe UI" panose="020B0502040204020203" pitchFamily="34" charset="0"/>
                          <a:ea typeface="Times New Roman" panose="02020603050405020304" pitchFamily="18" charset="0"/>
                          <a:cs typeface="Segoe UI" panose="020B0502040204020203" pitchFamily="34" charset="0"/>
                        </a:rPr>
                        <a:t>Patient-Centered Surgical Risk Assessment and Communication</a:t>
                      </a:r>
                      <a:endParaRPr lang="en-US" sz="1100" spc="-20" baseline="0">
                        <a:solidFill>
                          <a:srgbClr val="003664"/>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tc>
                <a:tc>
                  <a:txBody>
                    <a:bodyPr/>
                    <a:lstStyle/>
                    <a:p>
                      <a:pPr marL="0" marR="0">
                        <a:spcBef>
                          <a:spcPts val="0"/>
                        </a:spcBef>
                        <a:spcAft>
                          <a:spcPts val="0"/>
                        </a:spcAft>
                      </a:pPr>
                      <a:r>
                        <a:rPr lang="en-US" sz="1100" strike="noStrike" spc="-20" baseline="0" dirty="0">
                          <a:solidFill>
                            <a:srgbClr val="003664"/>
                          </a:solidFill>
                          <a:effectLst/>
                          <a:latin typeface="Segoe UI" panose="020B0502040204020203" pitchFamily="34" charset="0"/>
                          <a:ea typeface="MS Mincho" panose="02020609040205080304" pitchFamily="49" charset="-128"/>
                          <a:cs typeface="Segoe UI" panose="020B0502040204020203" pitchFamily="34" charset="0"/>
                        </a:rPr>
                        <a:t>Not applicable</a:t>
                      </a:r>
                    </a:p>
                  </a:txBody>
                  <a:tcPr marL="68580" marR="68580" marT="0" marB="0"/>
                </a:tc>
                <a:extLst>
                  <a:ext uri="{0D108BD9-81ED-4DB2-BD59-A6C34878D82A}">
                    <a16:rowId xmlns:a16="http://schemas.microsoft.com/office/drawing/2014/main" val="1678782578"/>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59798" y="5224742"/>
            <a:ext cx="8722568" cy="430887"/>
          </a:xfrm>
          <a:prstGeom prst="rect">
            <a:avLst/>
          </a:prstGeom>
          <a:noFill/>
        </p:spPr>
        <p:txBody>
          <a:bodyPr wrap="square">
            <a:spAutoFit/>
          </a:bodyPr>
          <a:lstStyle/>
          <a:p>
            <a:r>
              <a:rPr lang="en-US" sz="1100" b="1">
                <a:solidFill>
                  <a:srgbClr val="000000"/>
                </a:solidFill>
                <a:latin typeface="Segoe UI" panose="020B0502040204020203" pitchFamily="34" charset="0"/>
                <a:cs typeface="Segoe UI" panose="020B0502040204020203" pitchFamily="34" charset="0"/>
              </a:rPr>
              <a:t>(C) Denotes a </a:t>
            </a:r>
            <a:r>
              <a:rPr lang="en-US" sz="1100" b="1" u="sng">
                <a:solidFill>
                  <a:srgbClr val="000000"/>
                </a:solidFill>
                <a:latin typeface="Segoe UI" panose="020B0502040204020203" pitchFamily="34" charset="0"/>
                <a:cs typeface="Segoe UI" panose="020B0502040204020203" pitchFamily="34" charset="0"/>
              </a:rPr>
              <a:t>change</a:t>
            </a:r>
            <a:r>
              <a:rPr lang="en-US" sz="1100" b="1">
                <a:solidFill>
                  <a:srgbClr val="000000"/>
                </a:solidFill>
                <a:latin typeface="Segoe UI" panose="020B0502040204020203" pitchFamily="34" charset="0"/>
                <a:cs typeface="Segoe UI" panose="020B0502040204020203" pitchFamily="34" charset="0"/>
              </a:rPr>
              <a:t> to the measures available for the clinical topic</a:t>
            </a:r>
          </a:p>
          <a:p>
            <a:r>
              <a:rPr lang="en-US" sz="1100" b="1">
                <a:solidFill>
                  <a:srgbClr val="000000"/>
                </a:solidFill>
                <a:latin typeface="Segoe UI" panose="020B0502040204020203" pitchFamily="34" charset="0"/>
                <a:cs typeface="Segoe UI" panose="020B0502040204020203" pitchFamily="34" charset="0"/>
              </a:rPr>
              <a:t>(N) Denotes a new clinical topic.</a:t>
            </a:r>
          </a:p>
        </p:txBody>
      </p:sp>
      <p:sp>
        <p:nvSpPr>
          <p:cNvPr id="11" name="Action Button: Home 3">
            <a:hlinkClick r:id="rId3"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4</a:t>
            </a:fld>
            <a:endParaRPr lang="en-US"/>
          </a:p>
        </p:txBody>
      </p:sp>
    </p:spTree>
    <p:extLst>
      <p:ext uri="{BB962C8B-B14F-4D97-AF65-F5344CB8AC3E}">
        <p14:creationId xmlns:p14="http://schemas.microsoft.com/office/powerpoint/2010/main" val="348941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7DFF37-8945-9C4C-A032-23E2791B0018}"/>
              </a:ext>
            </a:extLst>
          </p:cNvPr>
          <p:cNvSpPr>
            <a:spLocks noGrp="1"/>
          </p:cNvSpPr>
          <p:nvPr>
            <p:ph type="ctrTitle"/>
          </p:nvPr>
        </p:nvSpPr>
        <p:spPr/>
        <p:txBody>
          <a:bodyPr/>
          <a:lstStyle/>
          <a:p>
            <a:pPr algn="r"/>
            <a:r>
              <a:rPr lang="en-US"/>
              <a:t>Appendix B: Specialty Measure Sets with Fewer than 6 Measures</a:t>
            </a:r>
          </a:p>
        </p:txBody>
      </p:sp>
      <p:grpSp>
        <p:nvGrpSpPr>
          <p:cNvPr id="5" name="Group 4">
            <a:extLst>
              <a:ext uri="{FF2B5EF4-FFF2-40B4-BE49-F238E27FC236}">
                <a16:creationId xmlns:a16="http://schemas.microsoft.com/office/drawing/2014/main" id="{784A9EA3-6797-1A48-ADBA-F4FA0E2684EF}"/>
              </a:ext>
            </a:extLst>
          </p:cNvPr>
          <p:cNvGrpSpPr/>
          <p:nvPr/>
        </p:nvGrpSpPr>
        <p:grpSpPr>
          <a:xfrm>
            <a:off x="2873829" y="5722349"/>
            <a:ext cx="5660571" cy="137702"/>
            <a:chOff x="2295435" y="5873754"/>
            <a:chExt cx="7547423" cy="183603"/>
          </a:xfrm>
          <a:noFill/>
        </p:grpSpPr>
        <p:cxnSp>
          <p:nvCxnSpPr>
            <p:cNvPr id="6" name="Straight Connector 5">
              <a:extLst>
                <a:ext uri="{FF2B5EF4-FFF2-40B4-BE49-F238E27FC236}">
                  <a16:creationId xmlns:a16="http://schemas.microsoft.com/office/drawing/2014/main" id="{96E9656B-9FC0-D942-8017-7BDDA23F1354}"/>
                </a:ext>
              </a:extLst>
            </p:cNvPr>
            <p:cNvCxnSpPr>
              <a:cxnSpLocks/>
            </p:cNvCxnSpPr>
            <p:nvPr/>
          </p:nvCxnSpPr>
          <p:spPr>
            <a:xfrm>
              <a:off x="2295435" y="5965556"/>
              <a:ext cx="7404933" cy="0"/>
            </a:xfrm>
            <a:prstGeom prst="line">
              <a:avLst/>
            </a:prstGeom>
            <a:grpFill/>
            <a:ln w="19050">
              <a:solidFill>
                <a:srgbClr val="003664"/>
              </a:solidFill>
            </a:ln>
          </p:spPr>
          <p:style>
            <a:lnRef idx="1">
              <a:schemeClr val="accent1"/>
            </a:lnRef>
            <a:fillRef idx="0">
              <a:schemeClr val="accent1"/>
            </a:fillRef>
            <a:effectRef idx="0">
              <a:schemeClr val="accent1"/>
            </a:effectRef>
            <a:fontRef idx="minor">
              <a:schemeClr val="tx1"/>
            </a:fontRef>
          </p:style>
        </p:cxnSp>
        <p:sp>
          <p:nvSpPr>
            <p:cNvPr id="7" name="Freeform: Shape 20">
              <a:extLst>
                <a:ext uri="{FF2B5EF4-FFF2-40B4-BE49-F238E27FC236}">
                  <a16:creationId xmlns:a16="http://schemas.microsoft.com/office/drawing/2014/main" id="{CDD764B8-9AFB-A148-B3E8-F220783896FE}"/>
                </a:ext>
              </a:extLst>
            </p:cNvPr>
            <p:cNvSpPr/>
            <p:nvPr/>
          </p:nvSpPr>
          <p:spPr>
            <a:xfrm>
              <a:off x="9629879" y="5873754"/>
              <a:ext cx="212979" cy="183603"/>
            </a:xfrm>
            <a:custGeom>
              <a:avLst/>
              <a:gdLst>
                <a:gd name="connsiteX0" fmla="*/ 45901 w 212979"/>
                <a:gd name="connsiteY0" fmla="*/ 0 h 183603"/>
                <a:gd name="connsiteX1" fmla="*/ 167078 w 212979"/>
                <a:gd name="connsiteY1" fmla="*/ 0 h 183603"/>
                <a:gd name="connsiteX2" fmla="*/ 212979 w 212979"/>
                <a:gd name="connsiteY2" fmla="*/ 91802 h 183603"/>
                <a:gd name="connsiteX3" fmla="*/ 167078 w 212979"/>
                <a:gd name="connsiteY3" fmla="*/ 183603 h 183603"/>
                <a:gd name="connsiteX4" fmla="*/ 45901 w 212979"/>
                <a:gd name="connsiteY4" fmla="*/ 183603 h 183603"/>
                <a:gd name="connsiteX5" fmla="*/ 0 w 212979"/>
                <a:gd name="connsiteY5" fmla="*/ 91802 h 18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79" h="183603">
                  <a:moveTo>
                    <a:pt x="45901" y="0"/>
                  </a:moveTo>
                  <a:lnTo>
                    <a:pt x="167078" y="0"/>
                  </a:lnTo>
                  <a:lnTo>
                    <a:pt x="212979" y="91802"/>
                  </a:lnTo>
                  <a:lnTo>
                    <a:pt x="167078" y="183603"/>
                  </a:lnTo>
                  <a:lnTo>
                    <a:pt x="45901" y="183603"/>
                  </a:lnTo>
                  <a:lnTo>
                    <a:pt x="0" y="91802"/>
                  </a:lnTo>
                  <a:close/>
                </a:path>
              </a:pathLst>
            </a:custGeom>
            <a:solidFill>
              <a:schemeClr val="bg1"/>
            </a:solidFill>
            <a:ln w="19050">
              <a:solidFill>
                <a:srgbClr val="0036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15" name="Freeform 14">
            <a:extLst>
              <a:ext uri="{FF2B5EF4-FFF2-40B4-BE49-F238E27FC236}">
                <a16:creationId xmlns:a16="http://schemas.microsoft.com/office/drawing/2014/main" id="{04E9D05C-194C-5F4E-79D9-499946C9C34F}"/>
              </a:ext>
            </a:extLst>
          </p:cNvPr>
          <p:cNvSpPr/>
          <p:nvPr/>
        </p:nvSpPr>
        <p:spPr>
          <a:xfrm>
            <a:off x="-12429" y="0"/>
            <a:ext cx="2322827" cy="1720624"/>
          </a:xfrm>
          <a:custGeom>
            <a:avLst/>
            <a:gdLst>
              <a:gd name="connsiteX0" fmla="*/ 0 w 2322827"/>
              <a:gd name="connsiteY0" fmla="*/ 0 h 1720624"/>
              <a:gd name="connsiteX1" fmla="*/ 2319440 w 2322827"/>
              <a:gd name="connsiteY1" fmla="*/ 0 h 1720624"/>
              <a:gd name="connsiteX2" fmla="*/ 2322827 w 2322827"/>
              <a:gd name="connsiteY2" fmla="*/ 1072256 h 1720624"/>
              <a:gd name="connsiteX3" fmla="*/ 1161210 w 2322827"/>
              <a:gd name="connsiteY3" fmla="*/ 1720624 h 1720624"/>
              <a:gd name="connsiteX4" fmla="*/ 4399 w 2322827"/>
              <a:gd name="connsiteY4" fmla="*/ 1067453 h 1720624"/>
              <a:gd name="connsiteX5" fmla="*/ 1684 w 2322827"/>
              <a:gd name="connsiteY5" fmla="*/ 408788 h 172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2827" h="1720624">
                <a:moveTo>
                  <a:pt x="0" y="0"/>
                </a:moveTo>
                <a:lnTo>
                  <a:pt x="2319440" y="0"/>
                </a:lnTo>
                <a:lnTo>
                  <a:pt x="2322827" y="1072256"/>
                </a:lnTo>
                <a:lnTo>
                  <a:pt x="1161210" y="1720624"/>
                </a:lnTo>
                <a:lnTo>
                  <a:pt x="4399" y="1067453"/>
                </a:lnTo>
                <a:cubicBezTo>
                  <a:pt x="5896" y="846297"/>
                  <a:pt x="3790" y="627542"/>
                  <a:pt x="1684" y="408788"/>
                </a:cubicBezTo>
                <a:close/>
              </a:path>
            </a:pathLst>
          </a:custGeom>
          <a:solidFill>
            <a:srgbClr val="0F3769"/>
          </a:solidFill>
          <a:ln w="12700" cap="flat">
            <a:noFill/>
            <a:prstDash val="solid"/>
            <a:miter/>
          </a:ln>
        </p:spPr>
        <p:txBody>
          <a:bodyPr wrap="square" rtlCol="0" anchor="ctr">
            <a:noAutofit/>
          </a:bodyPr>
          <a:lstStyle/>
          <a:p>
            <a:pPr lvl="0"/>
            <a:endParaRPr lang="en-US">
              <a:solidFill>
                <a:schemeClr val="tx1"/>
              </a:solidFill>
              <a:latin typeface="Arial" panose="020B0604020202020204" pitchFamily="34" charset="0"/>
              <a:cs typeface="Arial" panose="020B0604020202020204" pitchFamily="34" charset="0"/>
            </a:endParaRPr>
          </a:p>
        </p:txBody>
      </p:sp>
      <p:sp>
        <p:nvSpPr>
          <p:cNvPr id="8" name="Freeform 7">
            <a:extLst>
              <a:ext uri="{FF2B5EF4-FFF2-40B4-BE49-F238E27FC236}">
                <a16:creationId xmlns:a16="http://schemas.microsoft.com/office/drawing/2014/main" id="{7415BC98-D62E-2E21-1150-2DF681404E48}"/>
              </a:ext>
            </a:extLst>
          </p:cNvPr>
          <p:cNvSpPr/>
          <p:nvPr userDrawn="1"/>
        </p:nvSpPr>
        <p:spPr>
          <a:xfrm>
            <a:off x="1230373" y="1205170"/>
            <a:ext cx="2324362" cy="2627058"/>
          </a:xfrm>
          <a:custGeom>
            <a:avLst/>
            <a:gdLst>
              <a:gd name="connsiteX0" fmla="*/ 1177155 w 2324362"/>
              <a:gd name="connsiteY0" fmla="*/ 0 h 2627058"/>
              <a:gd name="connsiteX1" fmla="*/ 2320186 w 2324362"/>
              <a:gd name="connsiteY1" fmla="*/ 656556 h 2627058"/>
              <a:gd name="connsiteX2" fmla="*/ 2324362 w 2324362"/>
              <a:gd name="connsiteY2" fmla="*/ 1978690 h 2627058"/>
              <a:gd name="connsiteX3" fmla="*/ 1162745 w 2324362"/>
              <a:gd name="connsiteY3" fmla="*/ 2627058 h 2627058"/>
              <a:gd name="connsiteX4" fmla="*/ 5934 w 2324362"/>
              <a:gd name="connsiteY4" fmla="*/ 1973887 h 2627058"/>
              <a:gd name="connsiteX5" fmla="*/ 505 w 2324362"/>
              <a:gd name="connsiteY5" fmla="*/ 656556 h 262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4362" h="2627058">
                <a:moveTo>
                  <a:pt x="1177155" y="0"/>
                </a:moveTo>
                <a:lnTo>
                  <a:pt x="2320186" y="656556"/>
                </a:lnTo>
                <a:cubicBezTo>
                  <a:pt x="2321577" y="1097267"/>
                  <a:pt x="2322970" y="1537979"/>
                  <a:pt x="2324362" y="1978690"/>
                </a:cubicBezTo>
                <a:lnTo>
                  <a:pt x="1162745" y="2627058"/>
                </a:lnTo>
                <a:lnTo>
                  <a:pt x="5934" y="1973887"/>
                </a:lnTo>
                <a:cubicBezTo>
                  <a:pt x="8927" y="1531575"/>
                  <a:pt x="-2489" y="1098869"/>
                  <a:pt x="505" y="656556"/>
                </a:cubicBezTo>
                <a:close/>
              </a:path>
            </a:pathLst>
          </a:custGeom>
          <a:solidFill>
            <a:srgbClr val="66AB24">
              <a:alpha val="55640"/>
            </a:srgbClr>
          </a:solidFill>
          <a:ln w="12700" cap="flat">
            <a:noFill/>
            <a:prstDash val="solid"/>
            <a:miter/>
          </a:ln>
        </p:spPr>
        <p:txBody>
          <a:bodyPr rtlCol="0" anchor="ctr"/>
          <a:lstStyle/>
          <a:p>
            <a:pPr lvl="0"/>
            <a:endParaRPr lang="en-US">
              <a:solidFill>
                <a:schemeClr val="tx1"/>
              </a:solidFill>
              <a:latin typeface="Arial" panose="020B0604020202020204" pitchFamily="34" charset="0"/>
              <a:cs typeface="Arial" panose="020B0604020202020204" pitchFamily="34" charset="0"/>
            </a:endParaRPr>
          </a:p>
        </p:txBody>
      </p:sp>
      <p:sp>
        <p:nvSpPr>
          <p:cNvPr id="10" name="Freeform 9">
            <a:extLst>
              <a:ext uri="{FF2B5EF4-FFF2-40B4-BE49-F238E27FC236}">
                <a16:creationId xmlns:a16="http://schemas.microsoft.com/office/drawing/2014/main" id="{A91E598C-5D08-50D7-935D-E62541439404}"/>
              </a:ext>
            </a:extLst>
          </p:cNvPr>
          <p:cNvSpPr/>
          <p:nvPr userDrawn="1"/>
        </p:nvSpPr>
        <p:spPr>
          <a:xfrm>
            <a:off x="-13965" y="3279067"/>
            <a:ext cx="2324362" cy="2627058"/>
          </a:xfrm>
          <a:custGeom>
            <a:avLst/>
            <a:gdLst>
              <a:gd name="connsiteX0" fmla="*/ 1177155 w 2324362"/>
              <a:gd name="connsiteY0" fmla="*/ 0 h 2627058"/>
              <a:gd name="connsiteX1" fmla="*/ 2320186 w 2324362"/>
              <a:gd name="connsiteY1" fmla="*/ 656556 h 2627058"/>
              <a:gd name="connsiteX2" fmla="*/ 2324362 w 2324362"/>
              <a:gd name="connsiteY2" fmla="*/ 1978690 h 2627058"/>
              <a:gd name="connsiteX3" fmla="*/ 1162745 w 2324362"/>
              <a:gd name="connsiteY3" fmla="*/ 2627058 h 2627058"/>
              <a:gd name="connsiteX4" fmla="*/ 5934 w 2324362"/>
              <a:gd name="connsiteY4" fmla="*/ 1973887 h 2627058"/>
              <a:gd name="connsiteX5" fmla="*/ 505 w 2324362"/>
              <a:gd name="connsiteY5" fmla="*/ 656556 h 262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4362" h="2627058">
                <a:moveTo>
                  <a:pt x="1177155" y="0"/>
                </a:moveTo>
                <a:lnTo>
                  <a:pt x="2320186" y="656556"/>
                </a:lnTo>
                <a:cubicBezTo>
                  <a:pt x="2321577" y="1097267"/>
                  <a:pt x="2322970" y="1537979"/>
                  <a:pt x="2324362" y="1978690"/>
                </a:cubicBezTo>
                <a:lnTo>
                  <a:pt x="1162745" y="2627058"/>
                </a:lnTo>
                <a:lnTo>
                  <a:pt x="5934" y="1973887"/>
                </a:lnTo>
                <a:cubicBezTo>
                  <a:pt x="8927" y="1531575"/>
                  <a:pt x="-2489" y="1098869"/>
                  <a:pt x="505" y="656556"/>
                </a:cubicBezTo>
                <a:close/>
              </a:path>
            </a:pathLst>
          </a:custGeom>
          <a:solidFill>
            <a:srgbClr val="EC6700">
              <a:alpha val="74774"/>
            </a:srgbClr>
          </a:solidFill>
          <a:ln w="12700" cap="flat">
            <a:noFill/>
            <a:prstDash val="solid"/>
            <a:miter/>
          </a:ln>
        </p:spPr>
        <p:txBody>
          <a:bodyPr rtlCol="0" anchor="ctr"/>
          <a:lstStyle/>
          <a:p>
            <a:pPr lvl="0"/>
            <a:endParaRPr lang="en-US">
              <a:solidFill>
                <a:schemeClr val="tx1"/>
              </a:solidFill>
              <a:latin typeface="Arial" panose="020B0604020202020204" pitchFamily="34" charset="0"/>
              <a:cs typeface="Arial" panose="020B0604020202020204" pitchFamily="34" charset="0"/>
            </a:endParaRPr>
          </a:p>
        </p:txBody>
      </p:sp>
      <p:sp>
        <p:nvSpPr>
          <p:cNvPr id="20" name="Freeform 19">
            <a:extLst>
              <a:ext uri="{FF2B5EF4-FFF2-40B4-BE49-F238E27FC236}">
                <a16:creationId xmlns:a16="http://schemas.microsoft.com/office/drawing/2014/main" id="{DE1234FE-2D78-ED3B-4EB0-E24CD9858FEE}"/>
              </a:ext>
            </a:extLst>
          </p:cNvPr>
          <p:cNvSpPr/>
          <p:nvPr/>
        </p:nvSpPr>
        <p:spPr>
          <a:xfrm>
            <a:off x="1366001" y="0"/>
            <a:ext cx="4426759" cy="4322342"/>
          </a:xfrm>
          <a:custGeom>
            <a:avLst/>
            <a:gdLst>
              <a:gd name="connsiteX0" fmla="*/ 973783 w 4426759"/>
              <a:gd name="connsiteY0" fmla="*/ 0 h 4322342"/>
              <a:gd name="connsiteX1" fmla="*/ 3453191 w 4426759"/>
              <a:gd name="connsiteY1" fmla="*/ 0 h 4322342"/>
              <a:gd name="connsiteX2" fmla="*/ 4426759 w 4426759"/>
              <a:gd name="connsiteY2" fmla="*/ 552566 h 4322342"/>
              <a:gd name="connsiteX3" fmla="*/ 4426759 w 4426759"/>
              <a:gd name="connsiteY3" fmla="*/ 3066238 h 4322342"/>
              <a:gd name="connsiteX4" fmla="*/ 2213624 w 4426759"/>
              <a:gd name="connsiteY4" fmla="*/ 4322342 h 4322342"/>
              <a:gd name="connsiteX5" fmla="*/ 0 w 4426759"/>
              <a:gd name="connsiteY5" fmla="*/ 3066238 h 4322342"/>
              <a:gd name="connsiteX6" fmla="*/ 0 w 4426759"/>
              <a:gd name="connsiteY6" fmla="*/ 552566 h 432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6759" h="4322342">
                <a:moveTo>
                  <a:pt x="973783" y="0"/>
                </a:moveTo>
                <a:lnTo>
                  <a:pt x="3453191" y="0"/>
                </a:lnTo>
                <a:lnTo>
                  <a:pt x="4426759" y="552566"/>
                </a:lnTo>
                <a:lnTo>
                  <a:pt x="4426759" y="3066238"/>
                </a:lnTo>
                <a:lnTo>
                  <a:pt x="2213624" y="4322342"/>
                </a:lnTo>
                <a:lnTo>
                  <a:pt x="0" y="3066238"/>
                </a:lnTo>
                <a:lnTo>
                  <a:pt x="0" y="552566"/>
                </a:lnTo>
                <a:close/>
              </a:path>
            </a:pathLst>
          </a:custGeom>
          <a:noFill/>
          <a:ln w="19050" cap="flat">
            <a:solidFill>
              <a:srgbClr val="003664"/>
            </a:solidFill>
            <a:prstDash val="solid"/>
            <a:miter/>
          </a:ln>
        </p:spPr>
        <p:txBody>
          <a:bodyPr wrap="square" rtlCol="0" anchor="ctr">
            <a:noAutofit/>
          </a:bodyPr>
          <a:lstStyle/>
          <a:p>
            <a:endParaRPr lang="en-US">
              <a:latin typeface="Arial" panose="020B0604020202020204" pitchFamily="34" charset="0"/>
              <a:cs typeface="Arial" panose="020B0604020202020204" pitchFamily="34" charset="0"/>
            </a:endParaRPr>
          </a:p>
        </p:txBody>
      </p:sp>
      <p:sp>
        <p:nvSpPr>
          <p:cNvPr id="18" name="Freeform 17">
            <a:extLst>
              <a:ext uri="{FF2B5EF4-FFF2-40B4-BE49-F238E27FC236}">
                <a16:creationId xmlns:a16="http://schemas.microsoft.com/office/drawing/2014/main" id="{16DBF47B-6327-B1A1-47D9-FFBA4C352265}"/>
              </a:ext>
            </a:extLst>
          </p:cNvPr>
          <p:cNvSpPr/>
          <p:nvPr/>
        </p:nvSpPr>
        <p:spPr>
          <a:xfrm>
            <a:off x="2447967" y="0"/>
            <a:ext cx="2322827" cy="1720624"/>
          </a:xfrm>
          <a:custGeom>
            <a:avLst/>
            <a:gdLst>
              <a:gd name="connsiteX0" fmla="*/ 0 w 2322827"/>
              <a:gd name="connsiteY0" fmla="*/ 0 h 1720624"/>
              <a:gd name="connsiteX1" fmla="*/ 2319441 w 2322827"/>
              <a:gd name="connsiteY1" fmla="*/ 0 h 1720624"/>
              <a:gd name="connsiteX2" fmla="*/ 2322827 w 2322827"/>
              <a:gd name="connsiteY2" fmla="*/ 1072256 h 1720624"/>
              <a:gd name="connsiteX3" fmla="*/ 1161210 w 2322827"/>
              <a:gd name="connsiteY3" fmla="*/ 1720624 h 1720624"/>
              <a:gd name="connsiteX4" fmla="*/ 4398 w 2322827"/>
              <a:gd name="connsiteY4" fmla="*/ 1067453 h 1720624"/>
              <a:gd name="connsiteX5" fmla="*/ 1684 w 2322827"/>
              <a:gd name="connsiteY5" fmla="*/ 408788 h 172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2827" h="1720624">
                <a:moveTo>
                  <a:pt x="0" y="0"/>
                </a:moveTo>
                <a:lnTo>
                  <a:pt x="2319441" y="0"/>
                </a:lnTo>
                <a:lnTo>
                  <a:pt x="2322827" y="1072256"/>
                </a:lnTo>
                <a:lnTo>
                  <a:pt x="1161210" y="1720624"/>
                </a:lnTo>
                <a:lnTo>
                  <a:pt x="4398" y="1067453"/>
                </a:lnTo>
                <a:cubicBezTo>
                  <a:pt x="5895" y="846297"/>
                  <a:pt x="3790" y="627542"/>
                  <a:pt x="1684" y="408788"/>
                </a:cubicBezTo>
                <a:close/>
              </a:path>
            </a:pathLst>
          </a:custGeom>
          <a:solidFill>
            <a:srgbClr val="007E82">
              <a:alpha val="55640"/>
            </a:srgbClr>
          </a:solidFill>
          <a:ln w="12700" cap="flat">
            <a:noFill/>
            <a:prstDash val="solid"/>
            <a:miter/>
          </a:ln>
        </p:spPr>
        <p:txBody>
          <a:bodyPr wrap="square" rtlCol="0" anchor="ctr">
            <a:noAutofit/>
          </a:bodyPr>
          <a:lstStyle/>
          <a:p>
            <a:pPr lvl="0"/>
            <a:endParaRPr lang="en-US">
              <a:solidFill>
                <a:schemeClr val="tx1"/>
              </a:solidFill>
              <a:latin typeface="Arial" panose="020B0604020202020204" pitchFamily="34" charset="0"/>
              <a:cs typeface="Arial" panose="020B0604020202020204" pitchFamily="34" charset="0"/>
            </a:endParaRPr>
          </a:p>
        </p:txBody>
      </p:sp>
      <p:sp>
        <p:nvSpPr>
          <p:cNvPr id="11" name="Action Button: Home 3">
            <a:hlinkClick r:id="rId2" action="ppaction://hlinksldjump" highlightClick="1"/>
            <a:extLst>
              <a:ext uri="{FF2B5EF4-FFF2-40B4-BE49-F238E27FC236}">
                <a16:creationId xmlns:a16="http://schemas.microsoft.com/office/drawing/2014/main" id="{91863B86-E133-46A0-A38A-7CB540B7CF23}"/>
              </a:ext>
            </a:extLst>
          </p:cNvPr>
          <p:cNvSpPr/>
          <p:nvPr/>
        </p:nvSpPr>
        <p:spPr>
          <a:xfrm>
            <a:off x="432579" y="6362708"/>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5000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1054963907"/>
              </p:ext>
            </p:extLst>
          </p:nvPr>
        </p:nvGraphicFramePr>
        <p:xfrm>
          <a:off x="168676" y="932733"/>
          <a:ext cx="8806648" cy="2770587"/>
        </p:xfrm>
        <a:graphic>
          <a:graphicData uri="http://schemas.openxmlformats.org/drawingml/2006/table">
            <a:tbl>
              <a:tblPr firstRow="1" bandRow="1">
                <a:tableStyleId>{073A0DAA-6AF3-43AB-8588-CEC1D06C72B9}</a:tableStyleId>
              </a:tblPr>
              <a:tblGrid>
                <a:gridCol w="1525137">
                  <a:extLst>
                    <a:ext uri="{9D8B030D-6E8A-4147-A177-3AD203B41FA5}">
                      <a16:colId xmlns:a16="http://schemas.microsoft.com/office/drawing/2014/main" val="2706683742"/>
                    </a:ext>
                  </a:extLst>
                </a:gridCol>
                <a:gridCol w="4467434">
                  <a:extLst>
                    <a:ext uri="{9D8B030D-6E8A-4147-A177-3AD203B41FA5}">
                      <a16:colId xmlns:a16="http://schemas.microsoft.com/office/drawing/2014/main" val="721764514"/>
                    </a:ext>
                  </a:extLst>
                </a:gridCol>
                <a:gridCol w="2814077">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1170387">
                <a:tc>
                  <a:txBody>
                    <a:bodyPr/>
                    <a:lstStyle/>
                    <a:p>
                      <a:r>
                        <a:rPr lang="en-US" sz="1100" b="1" i="0" dirty="0">
                          <a:solidFill>
                            <a:schemeClr val="bg1"/>
                          </a:solidFill>
                          <a:latin typeface="Segoe UI" panose="020B0502040204020203" pitchFamily="34" charset="0"/>
                          <a:cs typeface="Segoe UI" panose="020B0502040204020203" pitchFamily="34" charset="0"/>
                        </a:rPr>
                        <a:t>Allergy/</a:t>
                      </a:r>
                    </a:p>
                    <a:p>
                      <a:r>
                        <a:rPr lang="en-US" sz="1100" b="1" i="0" dirty="0">
                          <a:solidFill>
                            <a:schemeClr val="bg1"/>
                          </a:solidFill>
                          <a:latin typeface="Segoe UI" panose="020B0502040204020203" pitchFamily="34" charset="0"/>
                          <a:cs typeface="Segoe UI" panose="020B0502040204020203" pitchFamily="34" charset="0"/>
                        </a:rPr>
                        <a:t>Immunology </a:t>
                      </a:r>
                      <a:endParaRPr lang="en-US" sz="1100" b="1" i="0" strike="sngStrike" baseline="0" dirty="0">
                        <a:solidFill>
                          <a:srgbClr val="FF0000"/>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indent="0">
                        <a:buFont typeface="Arial" panose="020B0604020202020204" pitchFamily="34" charset="0"/>
                        <a:buNone/>
                        <a:tabLst/>
                      </a:pPr>
                      <a:r>
                        <a:rPr lang="en-US" sz="1100" b="0" i="0">
                          <a:solidFill>
                            <a:srgbClr val="003664"/>
                          </a:solidFill>
                          <a:latin typeface="Segoe UI" panose="020B0502040204020203" pitchFamily="34" charset="0"/>
                          <a:cs typeface="Segoe UI" panose="020B0502040204020203" pitchFamily="34" charset="0"/>
                        </a:rPr>
                        <a:t>Not Applicable</a:t>
                      </a:r>
                    </a:p>
                  </a:txBody>
                  <a:tcPr/>
                </a:tc>
                <a:tc>
                  <a:txBody>
                    <a:bodyPr/>
                    <a:lstStyle/>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2996743430"/>
                  </a:ext>
                </a:extLst>
              </a:tr>
              <a:tr h="1060704">
                <a:tc>
                  <a:txBody>
                    <a:bodyPr/>
                    <a:lstStyle/>
                    <a:p>
                      <a:r>
                        <a:rPr lang="en-US" sz="1100" b="1" i="0" dirty="0">
                          <a:solidFill>
                            <a:schemeClr val="bg1"/>
                          </a:solidFill>
                          <a:latin typeface="Segoe UI" panose="020B0502040204020203" pitchFamily="34" charset="0"/>
                          <a:cs typeface="Segoe UI" panose="020B0502040204020203" pitchFamily="34" charset="0"/>
                        </a:rPr>
                        <a:t>Anesthesiology </a:t>
                      </a:r>
                      <a:endParaRPr lang="en-US" sz="1100" b="1" i="0" strike="sngStrike" baseline="0" dirty="0">
                        <a:solidFill>
                          <a:srgbClr val="FF0000"/>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indent="0">
                        <a:buFont typeface="Arial" panose="020B0604020202020204" pitchFamily="34" charset="0"/>
                        <a:buNone/>
                        <a:tabLst/>
                      </a:pPr>
                      <a:r>
                        <a:rPr lang="en-US" sz="1100" b="1" i="0">
                          <a:solidFill>
                            <a:srgbClr val="003664"/>
                          </a:solidFill>
                          <a:latin typeface="Segoe UI" panose="020B0502040204020203" pitchFamily="34" charset="0"/>
                          <a:cs typeface="Segoe UI" panose="020B0502040204020203" pitchFamily="34" charset="0"/>
                        </a:rPr>
                        <a:t>404: </a:t>
                      </a:r>
                      <a:r>
                        <a:rPr lang="en-US" sz="1100" b="0" i="0">
                          <a:solidFill>
                            <a:srgbClr val="003664"/>
                          </a:solidFill>
                          <a:latin typeface="Segoe UI" panose="020B0502040204020203" pitchFamily="34" charset="0"/>
                          <a:cs typeface="Segoe UI" panose="020B0502040204020203" pitchFamily="34" charset="0"/>
                        </a:rPr>
                        <a:t>Anesthesiology Smoking Abstinence</a:t>
                      </a:r>
                    </a:p>
                    <a:p>
                      <a:pPr marL="0" indent="0">
                        <a:buFont typeface="Arial" panose="020B0604020202020204" pitchFamily="34" charset="0"/>
                        <a:buNone/>
                        <a:tabLst/>
                      </a:pPr>
                      <a:r>
                        <a:rPr lang="en-US" sz="1100" b="1" i="0">
                          <a:solidFill>
                            <a:srgbClr val="003664"/>
                          </a:solidFill>
                          <a:latin typeface="Segoe UI" panose="020B0502040204020203" pitchFamily="34" charset="0"/>
                          <a:cs typeface="Segoe UI" panose="020B0502040204020203" pitchFamily="34" charset="0"/>
                        </a:rPr>
                        <a:t>424: </a:t>
                      </a:r>
                      <a:r>
                        <a:rPr lang="en-US" sz="1100" b="0" i="0">
                          <a:solidFill>
                            <a:srgbClr val="003664"/>
                          </a:solidFill>
                          <a:latin typeface="Segoe UI" panose="020B0502040204020203" pitchFamily="34" charset="0"/>
                          <a:cs typeface="Segoe UI" panose="020B0502040204020203" pitchFamily="34" charset="0"/>
                        </a:rPr>
                        <a:t>Perioperative Temperature Management</a:t>
                      </a:r>
                    </a:p>
                    <a:p>
                      <a:pPr marL="0" indent="0">
                        <a:buFont typeface="Arial" panose="020B0604020202020204" pitchFamily="34" charset="0"/>
                        <a:buNone/>
                        <a:tabLst/>
                      </a:pPr>
                      <a:r>
                        <a:rPr lang="en-US" sz="1100" b="1" i="0">
                          <a:solidFill>
                            <a:srgbClr val="003664"/>
                          </a:solidFill>
                          <a:latin typeface="Segoe UI" panose="020B0502040204020203" pitchFamily="34" charset="0"/>
                          <a:cs typeface="Segoe UI" panose="020B0502040204020203" pitchFamily="34" charset="0"/>
                        </a:rPr>
                        <a:t>430: </a:t>
                      </a:r>
                      <a:r>
                        <a:rPr lang="en-US" sz="1100" b="0" i="0">
                          <a:solidFill>
                            <a:srgbClr val="003664"/>
                          </a:solidFill>
                          <a:latin typeface="Segoe UI" panose="020B0502040204020203" pitchFamily="34" charset="0"/>
                          <a:cs typeface="Segoe UI" panose="020B0502040204020203" pitchFamily="34" charset="0"/>
                        </a:rPr>
                        <a:t>Prevention of Post-Operative Nausea and Vomiting (PONV) – Combination Therapy</a:t>
                      </a:r>
                    </a:p>
                    <a:p>
                      <a:pPr marL="0" indent="0">
                        <a:buFont typeface="Arial" panose="020B0604020202020204" pitchFamily="34" charset="0"/>
                        <a:buNone/>
                        <a:tabLst/>
                      </a:pPr>
                      <a:r>
                        <a:rPr lang="en-US" sz="1100" b="1" i="0">
                          <a:solidFill>
                            <a:srgbClr val="003664"/>
                          </a:solidFill>
                          <a:latin typeface="Segoe UI" panose="020B0502040204020203" pitchFamily="34" charset="0"/>
                          <a:cs typeface="Segoe UI" panose="020B0502040204020203" pitchFamily="34" charset="0"/>
                        </a:rPr>
                        <a:t>463: </a:t>
                      </a:r>
                      <a:r>
                        <a:rPr lang="en-US" sz="1100" b="0" i="0">
                          <a:solidFill>
                            <a:srgbClr val="003664"/>
                          </a:solidFill>
                          <a:latin typeface="Segoe UI" panose="020B0502040204020203" pitchFamily="34" charset="0"/>
                          <a:cs typeface="Segoe UI" panose="020B0502040204020203" pitchFamily="34" charset="0"/>
                        </a:rPr>
                        <a:t>Prevention of Post-Operative Vomiting (POV) – Combination Therapy (Pediatrics)</a:t>
                      </a:r>
                    </a:p>
                    <a:p>
                      <a:pPr marL="0" indent="0">
                        <a:buFont typeface="Arial" panose="020B0604020202020204" pitchFamily="34" charset="0"/>
                        <a:buNone/>
                        <a:tabLst/>
                      </a:pPr>
                      <a:r>
                        <a:rPr lang="en-US" sz="1100" b="1" i="0">
                          <a:solidFill>
                            <a:srgbClr val="003664"/>
                          </a:solidFill>
                          <a:latin typeface="Segoe UI" panose="020B0502040204020203" pitchFamily="34" charset="0"/>
                          <a:cs typeface="Segoe UI" panose="020B0502040204020203" pitchFamily="34" charset="0"/>
                        </a:rPr>
                        <a:t>477: </a:t>
                      </a:r>
                      <a:r>
                        <a:rPr lang="en-US" sz="1100" b="0" i="0">
                          <a:solidFill>
                            <a:srgbClr val="003664"/>
                          </a:solidFill>
                          <a:latin typeface="Segoe UI" panose="020B0502040204020203" pitchFamily="34" charset="0"/>
                          <a:cs typeface="Segoe UI" panose="020B0502040204020203" pitchFamily="34" charset="0"/>
                        </a:rPr>
                        <a:t>Multimodal Pain Management</a:t>
                      </a:r>
                    </a:p>
                  </a:txBody>
                  <a:tcPr/>
                </a:tc>
                <a:tc>
                  <a:txBody>
                    <a:bodyPr/>
                    <a:lstStyle/>
                    <a:p>
                      <a:pPr marL="0" marR="0">
                        <a:spcBef>
                          <a:spcPts val="0"/>
                        </a:spcBef>
                        <a:spcAft>
                          <a:spcPts val="600"/>
                        </a:spcAft>
                      </a:pPr>
                      <a:r>
                        <a:rPr lang="en-US" sz="1100" strike="noStrike"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extLst>
                  <a:ext uri="{0D108BD9-81ED-4DB2-BD59-A6C34878D82A}">
                    <a16:rowId xmlns:a16="http://schemas.microsoft.com/office/drawing/2014/main" val="1432684935"/>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68675" y="3704652"/>
            <a:ext cx="8806647"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4" name="object 20">
            <a:extLst>
              <a:ext uri="{FF2B5EF4-FFF2-40B4-BE49-F238E27FC236}">
                <a16:creationId xmlns:a16="http://schemas.microsoft.com/office/drawing/2014/main" id="{BEC0D614-513E-ADE7-3AB9-7FD39C8B76C2}"/>
              </a:ext>
            </a:extLst>
          </p:cNvPr>
          <p:cNvSpPr txBox="1"/>
          <p:nvPr/>
        </p:nvSpPr>
        <p:spPr>
          <a:xfrm>
            <a:off x="609599" y="4346608"/>
            <a:ext cx="7918942" cy="1988668"/>
          </a:xfrm>
          <a:prstGeom prst="rect">
            <a:avLst/>
          </a:prstGeom>
          <a:solidFill>
            <a:srgbClr val="007E82"/>
          </a:solidFill>
          <a:ln w="28575">
            <a:solidFill>
              <a:srgbClr val="007E82"/>
            </a:solidFill>
            <a:extLst>
              <a:ext uri="{C807C97D-BFC1-408E-A445-0C87EB9F89A2}">
                <ask:lineSketchStyleProps xmlns:ask="http://schemas.microsoft.com/office/drawing/2018/sketchyshapes" sd="1219033472">
                  <a:custGeom>
                    <a:avLst/>
                    <a:gdLst>
                      <a:gd name="connsiteX0" fmla="*/ 0 w 2337243"/>
                      <a:gd name="connsiteY0" fmla="*/ 0 h 2200720"/>
                      <a:gd name="connsiteX1" fmla="*/ 584311 w 2337243"/>
                      <a:gd name="connsiteY1" fmla="*/ 0 h 2200720"/>
                      <a:gd name="connsiteX2" fmla="*/ 1191994 w 2337243"/>
                      <a:gd name="connsiteY2" fmla="*/ 0 h 2200720"/>
                      <a:gd name="connsiteX3" fmla="*/ 1706187 w 2337243"/>
                      <a:gd name="connsiteY3" fmla="*/ 0 h 2200720"/>
                      <a:gd name="connsiteX4" fmla="*/ 2337243 w 2337243"/>
                      <a:gd name="connsiteY4" fmla="*/ 0 h 2200720"/>
                      <a:gd name="connsiteX5" fmla="*/ 2337243 w 2337243"/>
                      <a:gd name="connsiteY5" fmla="*/ 572187 h 2200720"/>
                      <a:gd name="connsiteX6" fmla="*/ 2337243 w 2337243"/>
                      <a:gd name="connsiteY6" fmla="*/ 1078353 h 2200720"/>
                      <a:gd name="connsiteX7" fmla="*/ 2337243 w 2337243"/>
                      <a:gd name="connsiteY7" fmla="*/ 1628533 h 2200720"/>
                      <a:gd name="connsiteX8" fmla="*/ 2337243 w 2337243"/>
                      <a:gd name="connsiteY8" fmla="*/ 2200720 h 2200720"/>
                      <a:gd name="connsiteX9" fmla="*/ 1823050 w 2337243"/>
                      <a:gd name="connsiteY9" fmla="*/ 2200720 h 2200720"/>
                      <a:gd name="connsiteX10" fmla="*/ 1215366 w 2337243"/>
                      <a:gd name="connsiteY10" fmla="*/ 2200720 h 2200720"/>
                      <a:gd name="connsiteX11" fmla="*/ 677800 w 2337243"/>
                      <a:gd name="connsiteY11" fmla="*/ 2200720 h 2200720"/>
                      <a:gd name="connsiteX12" fmla="*/ 0 w 2337243"/>
                      <a:gd name="connsiteY12" fmla="*/ 2200720 h 2200720"/>
                      <a:gd name="connsiteX13" fmla="*/ 0 w 2337243"/>
                      <a:gd name="connsiteY13" fmla="*/ 1672547 h 2200720"/>
                      <a:gd name="connsiteX14" fmla="*/ 0 w 2337243"/>
                      <a:gd name="connsiteY14" fmla="*/ 1122367 h 2200720"/>
                      <a:gd name="connsiteX15" fmla="*/ 0 w 2337243"/>
                      <a:gd name="connsiteY15" fmla="*/ 550180 h 2200720"/>
                      <a:gd name="connsiteX16" fmla="*/ 0 w 2337243"/>
                      <a:gd name="connsiteY16" fmla="*/ 0 h 220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37243" h="2200720" fill="none" extrusionOk="0">
                        <a:moveTo>
                          <a:pt x="0" y="0"/>
                        </a:moveTo>
                        <a:cubicBezTo>
                          <a:pt x="164958" y="513"/>
                          <a:pt x="390422" y="-3112"/>
                          <a:pt x="584311" y="0"/>
                        </a:cubicBezTo>
                        <a:cubicBezTo>
                          <a:pt x="778200" y="3112"/>
                          <a:pt x="955993" y="13161"/>
                          <a:pt x="1191994" y="0"/>
                        </a:cubicBezTo>
                        <a:cubicBezTo>
                          <a:pt x="1427995" y="-13161"/>
                          <a:pt x="1579892" y="-20350"/>
                          <a:pt x="1706187" y="0"/>
                        </a:cubicBezTo>
                        <a:cubicBezTo>
                          <a:pt x="1832482" y="20350"/>
                          <a:pt x="2062489" y="-21770"/>
                          <a:pt x="2337243" y="0"/>
                        </a:cubicBezTo>
                        <a:cubicBezTo>
                          <a:pt x="2315002" y="201940"/>
                          <a:pt x="2337067" y="351424"/>
                          <a:pt x="2337243" y="572187"/>
                        </a:cubicBezTo>
                        <a:cubicBezTo>
                          <a:pt x="2337419" y="792950"/>
                          <a:pt x="2336571" y="887383"/>
                          <a:pt x="2337243" y="1078353"/>
                        </a:cubicBezTo>
                        <a:cubicBezTo>
                          <a:pt x="2337915" y="1269323"/>
                          <a:pt x="2344042" y="1452682"/>
                          <a:pt x="2337243" y="1628533"/>
                        </a:cubicBezTo>
                        <a:cubicBezTo>
                          <a:pt x="2330444" y="1804384"/>
                          <a:pt x="2327847" y="2061543"/>
                          <a:pt x="2337243" y="2200720"/>
                        </a:cubicBezTo>
                        <a:cubicBezTo>
                          <a:pt x="2080582" y="2222703"/>
                          <a:pt x="2020747" y="2208812"/>
                          <a:pt x="1823050" y="2200720"/>
                        </a:cubicBezTo>
                        <a:cubicBezTo>
                          <a:pt x="1625353" y="2192628"/>
                          <a:pt x="1390794" y="2202142"/>
                          <a:pt x="1215366" y="2200720"/>
                        </a:cubicBezTo>
                        <a:cubicBezTo>
                          <a:pt x="1039938" y="2199298"/>
                          <a:pt x="840181" y="2200570"/>
                          <a:pt x="677800" y="2200720"/>
                        </a:cubicBezTo>
                        <a:cubicBezTo>
                          <a:pt x="515419" y="2200870"/>
                          <a:pt x="188394" y="2221504"/>
                          <a:pt x="0" y="2200720"/>
                        </a:cubicBezTo>
                        <a:cubicBezTo>
                          <a:pt x="-13579" y="1940153"/>
                          <a:pt x="-24738" y="1865503"/>
                          <a:pt x="0" y="1672547"/>
                        </a:cubicBezTo>
                        <a:cubicBezTo>
                          <a:pt x="24738" y="1479591"/>
                          <a:pt x="10191" y="1365664"/>
                          <a:pt x="0" y="1122367"/>
                        </a:cubicBezTo>
                        <a:cubicBezTo>
                          <a:pt x="-10191" y="879070"/>
                          <a:pt x="16152" y="799780"/>
                          <a:pt x="0" y="550180"/>
                        </a:cubicBezTo>
                        <a:cubicBezTo>
                          <a:pt x="-16152" y="300580"/>
                          <a:pt x="11121" y="119392"/>
                          <a:pt x="0" y="0"/>
                        </a:cubicBezTo>
                        <a:close/>
                      </a:path>
                      <a:path w="2337243" h="2200720" stroke="0" extrusionOk="0">
                        <a:moveTo>
                          <a:pt x="0" y="0"/>
                        </a:moveTo>
                        <a:cubicBezTo>
                          <a:pt x="215119" y="-15803"/>
                          <a:pt x="422923" y="-22073"/>
                          <a:pt x="560938" y="0"/>
                        </a:cubicBezTo>
                        <a:cubicBezTo>
                          <a:pt x="698953" y="22073"/>
                          <a:pt x="957437" y="20529"/>
                          <a:pt x="1075132" y="0"/>
                        </a:cubicBezTo>
                        <a:cubicBezTo>
                          <a:pt x="1192827" y="-20529"/>
                          <a:pt x="1474072" y="-20821"/>
                          <a:pt x="1706187" y="0"/>
                        </a:cubicBezTo>
                        <a:cubicBezTo>
                          <a:pt x="1938302" y="20821"/>
                          <a:pt x="2107839" y="-6586"/>
                          <a:pt x="2337243" y="0"/>
                        </a:cubicBezTo>
                        <a:cubicBezTo>
                          <a:pt x="2360321" y="254214"/>
                          <a:pt x="2323197" y="390486"/>
                          <a:pt x="2337243" y="528173"/>
                        </a:cubicBezTo>
                        <a:cubicBezTo>
                          <a:pt x="2351289" y="665860"/>
                          <a:pt x="2326441" y="876867"/>
                          <a:pt x="2337243" y="1034338"/>
                        </a:cubicBezTo>
                        <a:cubicBezTo>
                          <a:pt x="2348045" y="1191809"/>
                          <a:pt x="2351489" y="1472882"/>
                          <a:pt x="2337243" y="1584518"/>
                        </a:cubicBezTo>
                        <a:cubicBezTo>
                          <a:pt x="2322997" y="1696154"/>
                          <a:pt x="2352158" y="1946300"/>
                          <a:pt x="2337243" y="2200720"/>
                        </a:cubicBezTo>
                        <a:cubicBezTo>
                          <a:pt x="2097451" y="2175800"/>
                          <a:pt x="1973084" y="2218677"/>
                          <a:pt x="1799677" y="2200720"/>
                        </a:cubicBezTo>
                        <a:cubicBezTo>
                          <a:pt x="1626270" y="2182763"/>
                          <a:pt x="1389461" y="2179864"/>
                          <a:pt x="1215366" y="2200720"/>
                        </a:cubicBezTo>
                        <a:cubicBezTo>
                          <a:pt x="1041271" y="2221576"/>
                          <a:pt x="812467" y="2217244"/>
                          <a:pt x="631056" y="2200720"/>
                        </a:cubicBezTo>
                        <a:cubicBezTo>
                          <a:pt x="449645" y="2184197"/>
                          <a:pt x="263939" y="2174864"/>
                          <a:pt x="0" y="2200720"/>
                        </a:cubicBezTo>
                        <a:cubicBezTo>
                          <a:pt x="23257" y="1961538"/>
                          <a:pt x="25298" y="1859062"/>
                          <a:pt x="0" y="1606526"/>
                        </a:cubicBezTo>
                        <a:cubicBezTo>
                          <a:pt x="-25298" y="1353990"/>
                          <a:pt x="13594" y="1282091"/>
                          <a:pt x="0" y="1012331"/>
                        </a:cubicBezTo>
                        <a:cubicBezTo>
                          <a:pt x="-13594" y="742571"/>
                          <a:pt x="20550" y="480440"/>
                          <a:pt x="0" y="0"/>
                        </a:cubicBezTo>
                        <a:close/>
                      </a:path>
                    </a:pathLst>
                  </a:custGeom>
                  <ask:type>
                    <ask:lineSketchNone/>
                  </ask:type>
                </ask:lineSketchStyleProps>
              </a:ext>
            </a:extLst>
          </a:ln>
        </p:spPr>
        <p:txBody>
          <a:bodyPr vert="horz" wrap="square" lIns="182880" tIns="12700" rIns="182880" bIns="0" rtlCol="0" anchor="ctr">
            <a:noAutofit/>
          </a:bodyPr>
          <a:lstStyle/>
          <a:p>
            <a:pPr>
              <a:lnSpc>
                <a:spcPct val="100000"/>
              </a:lnSpc>
              <a:spcBef>
                <a:spcPts val="0"/>
              </a:spcBef>
              <a:spcAft>
                <a:spcPts val="600"/>
              </a:spcAft>
            </a:pPr>
            <a:r>
              <a:rPr lang="en-US" sz="1100" b="1" dirty="0">
                <a:solidFill>
                  <a:schemeClr val="bg1"/>
                </a:solidFill>
                <a:latin typeface="Segoe UI" panose="020B0502040204020203" pitchFamily="34" charset="0"/>
                <a:cs typeface="Segoe UI" panose="020B0502040204020203" pitchFamily="34" charset="0"/>
              </a:rPr>
              <a:t>Note: </a:t>
            </a:r>
            <a:r>
              <a:rPr lang="en-US" sz="1100" b="0" dirty="0">
                <a:solidFill>
                  <a:schemeClr val="bg1"/>
                </a:solidFill>
                <a:latin typeface="Segoe UI" panose="020B0502040204020203" pitchFamily="34" charset="0"/>
                <a:cs typeface="Segoe UI" panose="020B0502040204020203" pitchFamily="34" charset="0"/>
              </a:rPr>
              <a:t>MIPS CQMs that don’t have any eligible instances for a clinically related measure should be submitted as 0/0. No supporting documentation is required at submission, as you must attest that data you submit has been validated and is true, accurate, and complete to the best of your knowledge. If you’re selected for auditing, this may be one of the items audited to determine that the data submitted was true, accurate, and complete. </a:t>
            </a:r>
          </a:p>
          <a:p>
            <a:pPr>
              <a:lnSpc>
                <a:spcPct val="100000"/>
              </a:lnSpc>
              <a:spcBef>
                <a:spcPts val="0"/>
              </a:spcBef>
              <a:spcAft>
                <a:spcPts val="600"/>
              </a:spcAft>
            </a:pPr>
            <a:r>
              <a:rPr lang="en-US" sz="1100" b="0" dirty="0">
                <a:solidFill>
                  <a:schemeClr val="bg1"/>
                </a:solidFill>
                <a:latin typeface="Segoe UI" panose="020B0502040204020203" pitchFamily="34" charset="0"/>
                <a:cs typeface="Segoe UI" panose="020B0502040204020203" pitchFamily="34" charset="0"/>
              </a:rPr>
              <a:t>When reporting specialty measure sets, you’re only accountable for the measures available through your chosen collection type for the specialty measure set. For example:</a:t>
            </a:r>
          </a:p>
          <a:p>
            <a:pPr marL="171450" lvl="1" indent="-171450">
              <a:lnSpc>
                <a:spcPct val="100000"/>
              </a:lnSpc>
              <a:spcBef>
                <a:spcPts val="0"/>
              </a:spcBef>
              <a:buClr>
                <a:schemeClr val="bg1"/>
              </a:buClr>
              <a:buFont typeface="Arial" panose="020B0604020202020204" pitchFamily="34" charset="0"/>
              <a:buChar char="•"/>
            </a:pPr>
            <a:r>
              <a:rPr lang="en-US" sz="1100" dirty="0">
                <a:solidFill>
                  <a:schemeClr val="bg1"/>
                </a:solidFill>
                <a:latin typeface="Segoe UI" panose="020B0502040204020203" pitchFamily="34" charset="0"/>
                <a:cs typeface="Segoe UI" panose="020B0502040204020203" pitchFamily="34" charset="0"/>
              </a:rPr>
              <a:t>The Cardiology specialty set is included in this appendix for the Medicare Part B claims measure collection type because only 4 of the 25 measures can be reported through Medicare Part B claims; however, all 25 measures can be reported as MIPS CQMs.</a:t>
            </a:r>
          </a:p>
          <a:p>
            <a:pPr marL="171450" lvl="1" indent="-171450">
              <a:lnSpc>
                <a:spcPct val="100000"/>
              </a:lnSpc>
              <a:spcBef>
                <a:spcPts val="0"/>
              </a:spcBef>
              <a:buClr>
                <a:schemeClr val="bg1"/>
              </a:buClr>
              <a:buFont typeface="Arial" panose="020B0604020202020204" pitchFamily="34" charset="0"/>
              <a:buChar char="•"/>
            </a:pPr>
            <a:r>
              <a:rPr lang="en-US" sz="1100" dirty="0">
                <a:solidFill>
                  <a:schemeClr val="bg1"/>
                </a:solidFill>
                <a:latin typeface="Segoe UI" panose="020B0502040204020203" pitchFamily="34" charset="0"/>
                <a:cs typeface="Segoe UI" panose="020B0502040204020203" pitchFamily="34" charset="0"/>
              </a:rPr>
              <a:t>The Hospitalist specialty set includes 1 measure if you’re reporting Medicare Part B claims measures, and 4 measures if you’re reporting MIPS CQMs.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6"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6</a:t>
            </a:fld>
            <a:endParaRPr lang="en-US"/>
          </a:p>
        </p:txBody>
      </p:sp>
    </p:spTree>
    <p:extLst>
      <p:ext uri="{BB962C8B-B14F-4D97-AF65-F5344CB8AC3E}">
        <p14:creationId xmlns:p14="http://schemas.microsoft.com/office/powerpoint/2010/main" val="383076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1229712307"/>
              </p:ext>
            </p:extLst>
          </p:nvPr>
        </p:nvGraphicFramePr>
        <p:xfrm>
          <a:off x="133166" y="942565"/>
          <a:ext cx="8851035" cy="2883315"/>
        </p:xfrm>
        <a:graphic>
          <a:graphicData uri="http://schemas.openxmlformats.org/drawingml/2006/table">
            <a:tbl>
              <a:tblPr firstRow="1" bandRow="1">
                <a:tableStyleId>{073A0DAA-6AF3-43AB-8588-CEC1D06C72B9}</a:tableStyleId>
              </a:tblPr>
              <a:tblGrid>
                <a:gridCol w="1763425">
                  <a:extLst>
                    <a:ext uri="{9D8B030D-6E8A-4147-A177-3AD203B41FA5}">
                      <a16:colId xmlns:a16="http://schemas.microsoft.com/office/drawing/2014/main" val="2706683742"/>
                    </a:ext>
                  </a:extLst>
                </a:gridCol>
                <a:gridCol w="1044490">
                  <a:extLst>
                    <a:ext uri="{9D8B030D-6E8A-4147-A177-3AD203B41FA5}">
                      <a16:colId xmlns:a16="http://schemas.microsoft.com/office/drawing/2014/main" val="721764514"/>
                    </a:ext>
                  </a:extLst>
                </a:gridCol>
                <a:gridCol w="6043120">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1060704">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Cardiology (C)</a:t>
                      </a: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236:</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Controlling High Blood Pressure</a:t>
                      </a:r>
                    </a:p>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1432684935"/>
                  </a:ext>
                </a:extLst>
              </a:tr>
              <a:tr h="390192">
                <a:tc>
                  <a:txBody>
                    <a:bodyPr/>
                    <a:lstStyle/>
                    <a:p>
                      <a:r>
                        <a:rPr lang="en-US" sz="1100" b="1" i="0" dirty="0">
                          <a:solidFill>
                            <a:schemeClr val="bg1"/>
                          </a:solidFill>
                          <a:latin typeface="Segoe UI" panose="020B0502040204020203" pitchFamily="34" charset="0"/>
                          <a:cs typeface="Segoe UI" panose="020B0502040204020203" pitchFamily="34" charset="0"/>
                        </a:rPr>
                        <a:t>Certified Nurse Midwives </a:t>
                      </a:r>
                      <a:endParaRPr lang="en-US" sz="1100" b="1" i="0" strike="sngStrike" baseline="0" dirty="0">
                        <a:solidFill>
                          <a:srgbClr val="FF0000"/>
                        </a:solidFill>
                        <a:latin typeface="Segoe UI" panose="020B0502040204020203" pitchFamily="34" charset="0"/>
                        <a:cs typeface="Segoe UI" panose="020B0502040204020203" pitchFamily="34" charset="0"/>
                      </a:endParaRPr>
                    </a:p>
                  </a:txBody>
                  <a:tcPr>
                    <a:solidFill>
                      <a:srgbClr val="003664"/>
                    </a:solidFill>
                  </a:tcPr>
                </a:tc>
                <a:tc>
                  <a:txBody>
                    <a:bodyPr/>
                    <a:lstStyle/>
                    <a:p>
                      <a:pPr marL="0" indent="0">
                        <a:buFont typeface="Arial" panose="020B0604020202020204" pitchFamily="34" charset="0"/>
                        <a:buNone/>
                        <a:tabLst/>
                      </a:pPr>
                      <a:r>
                        <a:rPr lang="en-US" sz="1100" b="0" i="0">
                          <a:solidFill>
                            <a:srgbClr val="003664"/>
                          </a:solidFill>
                          <a:latin typeface="Segoe UI" panose="020B0502040204020203" pitchFamily="34" charset="0"/>
                          <a:cs typeface="Segoe UI" panose="020B0502040204020203" pitchFamily="34" charset="0"/>
                        </a:rPr>
                        <a:t>Not Applicable</a:t>
                      </a:r>
                    </a:p>
                  </a:txBody>
                  <a:tcPr/>
                </a:tc>
                <a:tc>
                  <a:txBody>
                    <a:bodyPr/>
                    <a:lstStyle/>
                    <a:p>
                      <a:pPr marL="0" marR="0">
                        <a:spcBef>
                          <a:spcPts val="0"/>
                        </a:spcBef>
                        <a:spcAft>
                          <a:spcPts val="600"/>
                        </a:spcAft>
                      </a:pPr>
                      <a:r>
                        <a:rPr lang="en-US" sz="1100" b="1" spc="-1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 </a:t>
                      </a:r>
                      <a:r>
                        <a:rPr lang="en-US" sz="1100" b="0" spc="-1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Advance Care Plan</a:t>
                      </a:r>
                    </a:p>
                    <a:p>
                      <a:pPr marL="0" marR="0">
                        <a:spcBef>
                          <a:spcPts val="0"/>
                        </a:spcBef>
                        <a:spcAft>
                          <a:spcPts val="600"/>
                        </a:spcAft>
                      </a:pPr>
                      <a:r>
                        <a:rPr lang="en-US" sz="1100" b="1" spc="-1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 </a:t>
                      </a:r>
                      <a:r>
                        <a:rPr lang="en-US" sz="1100" b="0" spc="-1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Tobacco Use: Screening and Cessation Intervention</a:t>
                      </a:r>
                    </a:p>
                  </a:txBody>
                  <a:tcPr marL="68580" marR="68580" marT="0" marB="0"/>
                </a:tc>
                <a:extLst>
                  <a:ext uri="{0D108BD9-81ED-4DB2-BD59-A6C34878D82A}">
                    <a16:rowId xmlns:a16="http://schemas.microsoft.com/office/drawing/2014/main" val="3491010227"/>
                  </a:ext>
                </a:extLst>
              </a:tr>
              <a:tr h="1060704">
                <a:tc>
                  <a:txBody>
                    <a:bodyPr/>
                    <a:lstStyle/>
                    <a:p>
                      <a:pPr marL="0" marR="0">
                        <a:spcBef>
                          <a:spcPts val="0"/>
                        </a:spcBef>
                        <a:spcAft>
                          <a:spcPts val="0"/>
                        </a:spcAft>
                      </a:pPr>
                      <a:r>
                        <a:rPr lang="en-US" sz="1100" b="1"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Clinical Social Work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p>
                      <a:pPr marL="0" marR="0">
                        <a:spcBef>
                          <a:spcPts val="0"/>
                        </a:spcBef>
                        <a:spcAft>
                          <a:spcPts val="0"/>
                        </a:spcAft>
                      </a:pPr>
                      <a:r>
                        <a:rPr lang="en-US" sz="1100" b="1" strike="sngStrike" baseline="0" dirty="0">
                          <a:solidFill>
                            <a:srgbClr val="FF0000"/>
                          </a:solidFill>
                          <a:effectLst/>
                          <a:latin typeface="Segoe UI" panose="020B0502040204020203" pitchFamily="34" charset="0"/>
                          <a:ea typeface="Cambria" panose="02040503050406030204" pitchFamily="18" charset="0"/>
                          <a:cs typeface="Segoe UI" panose="020B0502040204020203" pitchFamily="34" charset="0"/>
                        </a:rPr>
                        <a:t> </a:t>
                      </a:r>
                      <a:endParaRPr lang="en-US" sz="1100" b="1" strike="sngStrike"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 </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Advance Care Plan</a:t>
                      </a:r>
                    </a:p>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181:</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Elder Maltreatment Screen and Follow-Up Plan</a:t>
                      </a:r>
                    </a:p>
                    <a:p>
                      <a:pPr marL="0" marR="0">
                        <a:spcBef>
                          <a:spcPts val="0"/>
                        </a:spcBef>
                        <a:spcAft>
                          <a:spcPts val="600"/>
                        </a:spcAft>
                      </a:pPr>
                      <a:r>
                        <a:rPr lang="en-US" sz="1100" b="1"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spc="-1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txBody>
                  <a:tcPr marL="68580" marR="68580" marT="0" marB="0"/>
                </a:tc>
                <a:extLst>
                  <a:ext uri="{0D108BD9-81ED-4DB2-BD59-A6C34878D82A}">
                    <a16:rowId xmlns:a16="http://schemas.microsoft.com/office/drawing/2014/main" val="554684759"/>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33166" y="5251417"/>
            <a:ext cx="8851034"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7</a:t>
            </a:fld>
            <a:endParaRPr lang="en-US"/>
          </a:p>
        </p:txBody>
      </p:sp>
    </p:spTree>
    <p:extLst>
      <p:ext uri="{BB962C8B-B14F-4D97-AF65-F5344CB8AC3E}">
        <p14:creationId xmlns:p14="http://schemas.microsoft.com/office/powerpoint/2010/main" val="64056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2828611233"/>
              </p:ext>
            </p:extLst>
          </p:nvPr>
        </p:nvGraphicFramePr>
        <p:xfrm>
          <a:off x="150920" y="932733"/>
          <a:ext cx="8815527" cy="4312920"/>
        </p:xfrm>
        <a:graphic>
          <a:graphicData uri="http://schemas.openxmlformats.org/drawingml/2006/table">
            <a:tbl>
              <a:tblPr firstRow="1" bandRow="1">
                <a:tableStyleId>{073A0DAA-6AF3-43AB-8588-CEC1D06C72B9}</a:tableStyleId>
              </a:tblPr>
              <a:tblGrid>
                <a:gridCol w="1405082">
                  <a:extLst>
                    <a:ext uri="{9D8B030D-6E8A-4147-A177-3AD203B41FA5}">
                      <a16:colId xmlns:a16="http://schemas.microsoft.com/office/drawing/2014/main" val="2706683742"/>
                    </a:ext>
                  </a:extLst>
                </a:gridCol>
                <a:gridCol w="3066856">
                  <a:extLst>
                    <a:ext uri="{9D8B030D-6E8A-4147-A177-3AD203B41FA5}">
                      <a16:colId xmlns:a16="http://schemas.microsoft.com/office/drawing/2014/main" val="721764514"/>
                    </a:ext>
                  </a:extLst>
                </a:gridCol>
                <a:gridCol w="4343589">
                  <a:extLst>
                    <a:ext uri="{9D8B030D-6E8A-4147-A177-3AD203B41FA5}">
                      <a16:colId xmlns:a16="http://schemas.microsoft.com/office/drawing/2014/main" val="2475069883"/>
                    </a:ext>
                  </a:extLst>
                </a:gridCol>
              </a:tblGrid>
              <a:tr h="329091">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spc="-20" baseline="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Dermatology </a:t>
                      </a:r>
                      <a:endParaRPr lang="en-US" sz="1100" b="1" strike="sngStrike" spc="-20"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spc="-20" baseline="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Diagnostic Radiology  (C)</a:t>
                      </a:r>
                      <a:endParaRPr lang="en-US" sz="1100" b="1" strike="dblStrike" spc="-20" baseline="0" dirty="0">
                        <a:solidFill>
                          <a:schemeClr val="bg1"/>
                        </a:solidFill>
                        <a:effectLst/>
                        <a:highlight>
                          <a:srgbClr val="FFFF00"/>
                        </a:highligh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b="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a:spcBef>
                          <a:spcPts val="0"/>
                        </a:spcBef>
                        <a:spcAft>
                          <a:spcPts val="600"/>
                        </a:spcAft>
                      </a:pPr>
                      <a:r>
                        <a:rPr lang="en-US" sz="1100" b="1"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145: </a:t>
                      </a:r>
                      <a:r>
                        <a:rPr lang="en-US" sz="1100"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Radiology: Exposure Dose Indices or Exposure Time and Number of Images Reported for Procedures Using Fluoroscopy</a:t>
                      </a:r>
                    </a:p>
                    <a:p>
                      <a:pPr marL="0" marR="0">
                        <a:spcBef>
                          <a:spcPts val="0"/>
                        </a:spcBef>
                        <a:spcAft>
                          <a:spcPts val="600"/>
                        </a:spcAft>
                      </a:pPr>
                      <a:r>
                        <a:rPr lang="en-US" sz="1100" b="1"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405: </a:t>
                      </a:r>
                      <a:r>
                        <a:rPr lang="en-US" sz="1100"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Appropriate Follow-up Imaging for Incidental Abdominal Lesions</a:t>
                      </a:r>
                    </a:p>
                    <a:p>
                      <a:pPr marL="0" marR="0">
                        <a:spcBef>
                          <a:spcPts val="0"/>
                        </a:spcBef>
                        <a:spcAft>
                          <a:spcPts val="600"/>
                        </a:spcAft>
                      </a:pPr>
                      <a:r>
                        <a:rPr lang="en-US" sz="1100" b="1"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406: </a:t>
                      </a:r>
                      <a:r>
                        <a:rPr lang="en-US" sz="1100"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Appropriate Follow-up Imaging for Incidental Thyroid Nodules in Patients</a:t>
                      </a:r>
                    </a:p>
                    <a:p>
                      <a:pPr marL="0" marR="0">
                        <a:spcBef>
                          <a:spcPts val="0"/>
                        </a:spcBef>
                        <a:spcAft>
                          <a:spcPts val="600"/>
                        </a:spcAft>
                      </a:pPr>
                      <a:r>
                        <a:rPr lang="en-US" sz="1100" b="1"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436: </a:t>
                      </a:r>
                      <a:r>
                        <a:rPr lang="en-US" sz="1100"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Radiation Consideration for Adult CT: Utilization of Dose Lowering Techniques</a:t>
                      </a:r>
                    </a:p>
                  </a:txBody>
                  <a:tcPr marL="68580" marR="68580" marT="0" marB="0"/>
                </a:tc>
                <a:extLst>
                  <a:ext uri="{0D108BD9-81ED-4DB2-BD59-A6C34878D82A}">
                    <a16:rowId xmlns:a16="http://schemas.microsoft.com/office/drawing/2014/main" val="1432684935"/>
                  </a:ext>
                </a:extLst>
              </a:tr>
              <a:tr h="390192">
                <a:tc>
                  <a:txBody>
                    <a:bodyPr/>
                    <a:lstStyle/>
                    <a:p>
                      <a:pPr marL="0" marR="0">
                        <a:spcBef>
                          <a:spcPts val="0"/>
                        </a:spcBef>
                        <a:spcAft>
                          <a:spcPts val="0"/>
                        </a:spcAft>
                      </a:pPr>
                      <a:r>
                        <a:rPr lang="en-US" sz="1100" b="1" spc="-20" baseline="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Electrophysiology </a:t>
                      </a:r>
                      <a:endParaRPr lang="en-US" sz="1100" b="1" spc="-20" baseline="0" dirty="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b="1"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392</a:t>
                      </a: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Cardiac Tamponade and/or Pericardiocentesis Following Atrial Fibrillation Ablation</a:t>
                      </a:r>
                    </a:p>
                    <a:p>
                      <a:pPr marL="0" marR="0">
                        <a:spcBef>
                          <a:spcPts val="0"/>
                        </a:spcBef>
                        <a:spcAft>
                          <a:spcPts val="600"/>
                        </a:spcAft>
                      </a:pPr>
                      <a:r>
                        <a:rPr lang="en-US" sz="1100" b="1"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393:</a:t>
                      </a: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Infection within 180 Days of Cardiac Implantable Electronic Device (CIED) Implantation, Replacement, or Revision</a:t>
                      </a:r>
                    </a:p>
                  </a:txBody>
                  <a:tcPr marL="68580" marR="68580" marT="0" marB="0"/>
                </a:tc>
                <a:tc>
                  <a:txBody>
                    <a:bodyPr/>
                    <a:lstStyle/>
                    <a:p>
                      <a:pPr marL="0" marR="0">
                        <a:spcBef>
                          <a:spcPts val="0"/>
                        </a:spcBef>
                        <a:spcAft>
                          <a:spcPts val="600"/>
                        </a:spcAft>
                      </a:pP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extLst>
                  <a:ext uri="{0D108BD9-81ED-4DB2-BD59-A6C34878D82A}">
                    <a16:rowId xmlns:a16="http://schemas.microsoft.com/office/drawing/2014/main" val="3491010227"/>
                  </a:ext>
                </a:extLst>
              </a:tr>
              <a:tr h="320040">
                <a:tc>
                  <a:txBody>
                    <a:bodyPr/>
                    <a:lstStyle/>
                    <a:p>
                      <a:pPr marL="0" marR="0">
                        <a:spcBef>
                          <a:spcPts val="0"/>
                        </a:spcBef>
                        <a:spcAft>
                          <a:spcPts val="0"/>
                        </a:spcAft>
                      </a:pPr>
                      <a:r>
                        <a:rPr lang="en-US" sz="1100" b="1" spc="-20" baseline="0" dirty="0">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Emergency Medicine </a:t>
                      </a:r>
                      <a:endParaRPr lang="en-US" sz="1100" b="1" strike="sngStrike" spc="-20" baseline="0" dirty="0">
                        <a:solidFill>
                          <a:srgbClr val="FF00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spc="-20" baseline="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a:t>
                      </a:r>
                    </a:p>
                  </a:txBody>
                  <a:tcPr marL="68580" marR="68580" marT="0" marB="0"/>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b="1" spc="-2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134:</a:t>
                      </a:r>
                      <a:r>
                        <a:rPr lang="en-US" sz="1100" spc="-2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Depression and Follow-Up Plan</a:t>
                      </a:r>
                    </a:p>
                    <a:p>
                      <a:pPr marL="0" marR="0">
                        <a:spcBef>
                          <a:spcPts val="0"/>
                        </a:spcBef>
                        <a:spcAft>
                          <a:spcPts val="600"/>
                        </a:spcAft>
                      </a:pPr>
                      <a:r>
                        <a:rPr lang="en-US" sz="1100" b="1"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spc="-20" baseline="0" dirty="0">
                          <a:solidFill>
                            <a:schemeClr val="tx1"/>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txBody>
                  <a:tcPr marL="68580" marR="68580" marT="0" marB="0"/>
                </a:tc>
                <a:extLst>
                  <a:ext uri="{0D108BD9-81ED-4DB2-BD59-A6C34878D82A}">
                    <a16:rowId xmlns:a16="http://schemas.microsoft.com/office/drawing/2014/main" val="554684759"/>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64236" y="5718597"/>
            <a:ext cx="8815527"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24397"/>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8</a:t>
            </a:fld>
            <a:endParaRPr lang="en-US"/>
          </a:p>
        </p:txBody>
      </p:sp>
    </p:spTree>
    <p:extLst>
      <p:ext uri="{BB962C8B-B14F-4D97-AF65-F5344CB8AC3E}">
        <p14:creationId xmlns:p14="http://schemas.microsoft.com/office/powerpoint/2010/main" val="31241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2DCF-0ADD-9247-B355-0B4C71F4322D}"/>
              </a:ext>
            </a:extLst>
          </p:cNvPr>
          <p:cNvSpPr>
            <a:spLocks noGrp="1"/>
          </p:cNvSpPr>
          <p:nvPr>
            <p:ph type="title"/>
          </p:nvPr>
        </p:nvSpPr>
        <p:spPr>
          <a:xfrm>
            <a:off x="609600" y="245890"/>
            <a:ext cx="6625701" cy="261640"/>
          </a:xfrm>
        </p:spPr>
        <p:txBody>
          <a:bodyPr/>
          <a:lstStyle/>
          <a:p>
            <a:r>
              <a:rPr lang="en-US"/>
              <a:t>Appendix B: Specialty Measure Sets with Fewer than 6 Measures</a:t>
            </a:r>
          </a:p>
        </p:txBody>
      </p:sp>
      <p:graphicFrame>
        <p:nvGraphicFramePr>
          <p:cNvPr id="3" name="Table 3">
            <a:extLst>
              <a:ext uri="{FF2B5EF4-FFF2-40B4-BE49-F238E27FC236}">
                <a16:creationId xmlns:a16="http://schemas.microsoft.com/office/drawing/2014/main" id="{4F757A94-C55B-4845-8D17-1BBD83D8D16F}"/>
              </a:ext>
            </a:extLst>
          </p:cNvPr>
          <p:cNvGraphicFramePr>
            <a:graphicFrameLocks noGrp="1"/>
          </p:cNvGraphicFramePr>
          <p:nvPr>
            <p:extLst>
              <p:ext uri="{D42A27DB-BD31-4B8C-83A1-F6EECF244321}">
                <p14:modId xmlns:p14="http://schemas.microsoft.com/office/powerpoint/2010/main" val="1129266571"/>
              </p:ext>
            </p:extLst>
          </p:nvPr>
        </p:nvGraphicFramePr>
        <p:xfrm>
          <a:off x="142043" y="932733"/>
          <a:ext cx="8833282" cy="2462784"/>
        </p:xfrm>
        <a:graphic>
          <a:graphicData uri="http://schemas.openxmlformats.org/drawingml/2006/table">
            <a:tbl>
              <a:tblPr firstRow="1" bandRow="1">
                <a:tableStyleId>{073A0DAA-6AF3-43AB-8588-CEC1D06C72B9}</a:tableStyleId>
              </a:tblPr>
              <a:tblGrid>
                <a:gridCol w="1606858">
                  <a:extLst>
                    <a:ext uri="{9D8B030D-6E8A-4147-A177-3AD203B41FA5}">
                      <a16:colId xmlns:a16="http://schemas.microsoft.com/office/drawing/2014/main" val="2706683742"/>
                    </a:ext>
                  </a:extLst>
                </a:gridCol>
                <a:gridCol w="1784412">
                  <a:extLst>
                    <a:ext uri="{9D8B030D-6E8A-4147-A177-3AD203B41FA5}">
                      <a16:colId xmlns:a16="http://schemas.microsoft.com/office/drawing/2014/main" val="721764514"/>
                    </a:ext>
                  </a:extLst>
                </a:gridCol>
                <a:gridCol w="5442012">
                  <a:extLst>
                    <a:ext uri="{9D8B030D-6E8A-4147-A177-3AD203B41FA5}">
                      <a16:colId xmlns:a16="http://schemas.microsoft.com/office/drawing/2014/main" val="2475069883"/>
                    </a:ext>
                  </a:extLst>
                </a:gridCol>
              </a:tblGrid>
              <a:tr h="83504">
                <a:tc>
                  <a:txBody>
                    <a:bodyPr/>
                    <a:lstStyle/>
                    <a:p>
                      <a:pPr marL="0" marR="0" algn="l">
                        <a:spcBef>
                          <a:spcPts val="0"/>
                        </a:spcBef>
                        <a:spcAft>
                          <a:spcPts val="0"/>
                        </a:spcAft>
                      </a:pPr>
                      <a:r>
                        <a:rPr lang="en-US" sz="1100" b="1">
                          <a:solidFill>
                            <a:schemeClr val="bg1"/>
                          </a:solidFill>
                          <a:effectLst/>
                          <a:latin typeface="Segoe UI" panose="020B0502040204020203" pitchFamily="34" charset="0"/>
                          <a:ea typeface="Times New Roman" panose="02020603050405020304" pitchFamily="18" charset="0"/>
                          <a:cs typeface="Segoe UI" panose="020B0502040204020203" pitchFamily="34" charset="0"/>
                        </a:rPr>
                        <a:t>Specialty Measure Set</a:t>
                      </a:r>
                      <a:endParaRPr lang="en-US" sz="1100" b="1">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solidFill>
                      <a:srgbClr val="003664"/>
                    </a:solidFill>
                  </a:tcP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MIPS CQMs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tc>
                  <a:txBody>
                    <a:bodyPr/>
                    <a:lstStyle/>
                    <a:p>
                      <a:pPr marL="0" marR="0" algn="l">
                        <a:spcBef>
                          <a:spcPts val="0"/>
                        </a:spcBef>
                        <a:spcAft>
                          <a:spcPts val="0"/>
                        </a:spcAft>
                      </a:pPr>
                      <a:r>
                        <a:rPr lang="en-US" sz="1100" b="1">
                          <a:solidFill>
                            <a:srgbClr val="FFFFFF"/>
                          </a:solidFill>
                          <a:effectLst/>
                          <a:latin typeface="Segoe UI" panose="020B0502040204020203" pitchFamily="34" charset="0"/>
                          <a:ea typeface="Times New Roman" panose="02020603050405020304" pitchFamily="18" charset="0"/>
                          <a:cs typeface="Segoe UI" panose="020B0502040204020203" pitchFamily="34" charset="0"/>
                        </a:rPr>
                        <a:t>Medicare Part B Claims</a:t>
                      </a:r>
                      <a:endParaRPr lang="en-US" sz="1100">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nchor="ctr"/>
                </a:tc>
                <a:extLst>
                  <a:ext uri="{0D108BD9-81ED-4DB2-BD59-A6C34878D82A}">
                    <a16:rowId xmlns:a16="http://schemas.microsoft.com/office/drawing/2014/main" val="2478911825"/>
                  </a:ext>
                </a:extLst>
              </a:tr>
              <a:tr h="694899">
                <a:tc>
                  <a:txBody>
                    <a:bodyPr/>
                    <a:lstStyle/>
                    <a:p>
                      <a:pPr marL="0" marR="0">
                        <a:spcBef>
                          <a:spcPts val="0"/>
                        </a:spcBef>
                        <a:spcAft>
                          <a:spcPts val="0"/>
                        </a:spcAft>
                      </a:pPr>
                      <a:r>
                        <a:rPr lang="en-US" sz="1100" b="1" spc="0" baseline="0" dirty="0">
                          <a:solidFill>
                            <a:schemeClr val="bg1"/>
                          </a:solidFill>
                          <a:effectLst/>
                          <a:latin typeface="Segoe UI" panose="020B0502040204020203" pitchFamily="34" charset="0"/>
                          <a:ea typeface="MS Mincho" panose="02020609040205080304" pitchFamily="49" charset="-128"/>
                          <a:cs typeface="Segoe UI" panose="020B0502040204020203" pitchFamily="34" charset="0"/>
                        </a:rPr>
                        <a:t>Gastroenterology (C)</a:t>
                      </a:r>
                    </a:p>
                  </a:txBody>
                  <a:tcPr marL="68580" marR="68580" marT="0" marB="0">
                    <a:solidFill>
                      <a:srgbClr val="003664"/>
                    </a:solidFill>
                  </a:tcPr>
                </a:tc>
                <a:tc>
                  <a:txBody>
                    <a:bodyPr/>
                    <a:lstStyle/>
                    <a:p>
                      <a:pPr marL="0" marR="0" lvl="0" indent="0" algn="l" defTabSz="754380" rtl="0" eaLnBrk="1" fontAlgn="auto" latinLnBrk="0" hangingPunct="1">
                        <a:lnSpc>
                          <a:spcPct val="100000"/>
                        </a:lnSpc>
                        <a:spcBef>
                          <a:spcPts val="0"/>
                        </a:spcBef>
                        <a:spcAft>
                          <a:spcPts val="600"/>
                        </a:spcAft>
                        <a:buClrTx/>
                        <a:buSzTx/>
                        <a:buFontTx/>
                        <a:buNone/>
                        <a:tabLst/>
                        <a:defRPr/>
                      </a:pPr>
                      <a:r>
                        <a:rPr lang="en-US" sz="1100" spc="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 </a:t>
                      </a:r>
                    </a:p>
                  </a:txBody>
                  <a:tcPr marL="68580" marR="68580" marT="0" marB="0"/>
                </a:tc>
                <a:tc>
                  <a:txBody>
                    <a:bodyPr/>
                    <a:lstStyle/>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Screening for High Blood Pressure and Follow-Up Documented</a:t>
                      </a:r>
                    </a:p>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320: </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Appropriate Follow-Up Interval for Normal Colonoscopy in Average Risk Patients</a:t>
                      </a:r>
                    </a:p>
                  </a:txBody>
                  <a:tcPr marL="68580" marR="68580" marT="0" marB="0"/>
                </a:tc>
                <a:extLst>
                  <a:ext uri="{0D108BD9-81ED-4DB2-BD59-A6C34878D82A}">
                    <a16:rowId xmlns:a16="http://schemas.microsoft.com/office/drawing/2014/main" val="2996743430"/>
                  </a:ext>
                </a:extLst>
              </a:tr>
              <a:tr h="1060704">
                <a:tc>
                  <a:txBody>
                    <a:bodyPr/>
                    <a:lstStyle/>
                    <a:p>
                      <a:pPr marL="0" marR="0">
                        <a:spcBef>
                          <a:spcPts val="0"/>
                        </a:spcBef>
                        <a:spcAft>
                          <a:spcPts val="0"/>
                        </a:spcAft>
                      </a:pPr>
                      <a:r>
                        <a:rPr lang="en-US" sz="1100" b="1" spc="0" baseline="0">
                          <a:solidFill>
                            <a:schemeClr val="bg1"/>
                          </a:solidFill>
                          <a:effectLst/>
                          <a:latin typeface="Segoe UI" panose="020B0502040204020203" pitchFamily="34" charset="0"/>
                          <a:ea typeface="MS Mincho" panose="02020609040205080304" pitchFamily="49" charset="-128"/>
                          <a:cs typeface="Segoe UI" panose="020B0502040204020203" pitchFamily="34" charset="0"/>
                        </a:rPr>
                        <a:t>General Surgery </a:t>
                      </a:r>
                      <a:r>
                        <a:rPr lang="en-US" sz="1100" b="1" i="0" spc="0" baseline="0">
                          <a:solidFill>
                            <a:schemeClr val="bg1"/>
                          </a:solidFill>
                          <a:latin typeface="Segoe UI" panose="020B0502040204020203" pitchFamily="34" charset="0"/>
                          <a:cs typeface="Segoe UI" panose="020B0502040204020203" pitchFamily="34" charset="0"/>
                        </a:rPr>
                        <a:t>(C)</a:t>
                      </a:r>
                      <a:endParaRPr lang="en-US" sz="1100" b="1" spc="0" baseline="0">
                        <a:solidFill>
                          <a:schemeClr val="bg1"/>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solidFill>
                      <a:srgbClr val="003664"/>
                    </a:solidFill>
                  </a:tcPr>
                </a:tc>
                <a:tc>
                  <a:txBody>
                    <a:bodyPr/>
                    <a:lstStyle/>
                    <a:p>
                      <a:pPr marL="0" marR="0">
                        <a:spcBef>
                          <a:spcPts val="0"/>
                        </a:spcBef>
                        <a:spcAft>
                          <a:spcPts val="600"/>
                        </a:spcAft>
                      </a:pPr>
                      <a:r>
                        <a:rPr lang="en-US" sz="1100" spc="0" baseline="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Not Applicable </a:t>
                      </a:r>
                    </a:p>
                  </a:txBody>
                  <a:tcPr marL="68580" marR="68580" marT="0" marB="0"/>
                </a:tc>
                <a:tc>
                  <a:txBody>
                    <a:bodyPr/>
                    <a:lstStyle/>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047:</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Advance Care Plan</a:t>
                      </a:r>
                    </a:p>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226:</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 Preventive Care and Screening: Tobacco Use: Screening and Cessation Intervention</a:t>
                      </a:r>
                    </a:p>
                    <a:p>
                      <a:pPr marL="0" marR="0">
                        <a:spcBef>
                          <a:spcPts val="0"/>
                        </a:spcBef>
                        <a:spcAft>
                          <a:spcPts val="600"/>
                        </a:spcAft>
                      </a:pPr>
                      <a:r>
                        <a:rPr lang="en-US" sz="1100" b="1"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317: </a:t>
                      </a:r>
                      <a:r>
                        <a:rPr lang="en-US" sz="1100" spc="0" baseline="0" dirty="0">
                          <a:solidFill>
                            <a:srgbClr val="003664"/>
                          </a:solidFill>
                          <a:effectLst/>
                          <a:uFill>
                            <a:solidFill>
                              <a:srgbClr val="0000FF"/>
                            </a:solidFill>
                          </a:uFill>
                          <a:latin typeface="Segoe UI" panose="020B0502040204020203" pitchFamily="34" charset="0"/>
                          <a:ea typeface="MS Gothic" panose="020B0609070205080204" pitchFamily="49" charset="-128"/>
                          <a:cs typeface="Segoe UI" panose="020B0502040204020203" pitchFamily="34" charset="0"/>
                        </a:rPr>
                        <a:t>Preventive Care and Screening: Screening for High Blood Pressure and Follow-Up Documented</a:t>
                      </a:r>
                    </a:p>
                  </a:txBody>
                  <a:tcPr marL="68580" marR="68580" marT="0" marB="0"/>
                </a:tc>
                <a:extLst>
                  <a:ext uri="{0D108BD9-81ED-4DB2-BD59-A6C34878D82A}">
                    <a16:rowId xmlns:a16="http://schemas.microsoft.com/office/drawing/2014/main" val="1432684935"/>
                  </a:ext>
                </a:extLst>
              </a:tr>
            </a:tbl>
          </a:graphicData>
        </a:graphic>
      </p:graphicFrame>
      <p:sp>
        <p:nvSpPr>
          <p:cNvPr id="5" name="TextBox 4">
            <a:extLst>
              <a:ext uri="{FF2B5EF4-FFF2-40B4-BE49-F238E27FC236}">
                <a16:creationId xmlns:a16="http://schemas.microsoft.com/office/drawing/2014/main" id="{8C06C8BD-807B-339D-1BDA-27B553A96AD8}"/>
              </a:ext>
            </a:extLst>
          </p:cNvPr>
          <p:cNvSpPr txBox="1"/>
          <p:nvPr/>
        </p:nvSpPr>
        <p:spPr>
          <a:xfrm>
            <a:off x="142043" y="4246860"/>
            <a:ext cx="8833282" cy="600164"/>
          </a:xfrm>
          <a:prstGeom prst="rect">
            <a:avLst/>
          </a:prstGeom>
          <a:noFill/>
        </p:spPr>
        <p:txBody>
          <a:bodyPr wrap="square">
            <a:spAutoFit/>
          </a:bodyPr>
          <a:lstStyle/>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a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change</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to the measures available in an existing specialty set with fewer than 6 measures</a:t>
            </a:r>
          </a:p>
          <a:p>
            <a:pPr marL="0" marR="0" lvl="1" indent="0" algn="l" defTabSz="754380" rtl="0" eaLnBrk="1" fontAlgn="auto" latinLnBrk="0" hangingPunct="1">
              <a:lnSpc>
                <a:spcPct val="100000"/>
              </a:lnSpc>
              <a:spcBef>
                <a:spcPts val="0"/>
              </a:spcBef>
              <a:spcAft>
                <a:spcPts val="0"/>
              </a:spcAft>
              <a:buClr>
                <a:srgbClr val="0C777D"/>
              </a:buClr>
              <a:buSzTx/>
              <a:buFont typeface="Arial" panose="020B0604020202020204" pitchFamily="34" charset="0"/>
              <a:buNone/>
              <a:tabLst/>
              <a:defRPr/>
            </a:pPr>
            <a:r>
              <a:rPr kumimoji="0" lang="en-US" sz="1100" b="1"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 </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Denotes specialty sets </a:t>
            </a:r>
            <a:r>
              <a:rPr kumimoji="0" lang="en-US" sz="1100" b="1" i="0" u="sng"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newly</a:t>
            </a:r>
            <a:r>
              <a:rPr kumimoji="0" lang="en-US" sz="1100" b="0" i="0" u="none" strike="noStrike" kern="120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 identified as having fewer than 6 measures for the MIPS CQM and/or Medicare Part B claims measure collection types</a:t>
            </a:r>
          </a:p>
        </p:txBody>
      </p:sp>
      <p:sp>
        <p:nvSpPr>
          <p:cNvPr id="11" name="Action Button: Home 3">
            <a:hlinkClick r:id="rId2" action="ppaction://hlinksldjump" highlightClick="1"/>
            <a:extLst>
              <a:ext uri="{FF2B5EF4-FFF2-40B4-BE49-F238E27FC236}">
                <a16:creationId xmlns:a16="http://schemas.microsoft.com/office/drawing/2014/main" id="{94827532-053F-4396-B578-1C8276FDD96C}"/>
              </a:ext>
            </a:extLst>
          </p:cNvPr>
          <p:cNvSpPr/>
          <p:nvPr/>
        </p:nvSpPr>
        <p:spPr>
          <a:xfrm>
            <a:off x="421887" y="6432225"/>
            <a:ext cx="375426" cy="375426"/>
          </a:xfrm>
          <a:prstGeom prst="actionButtonHome">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Slide Number Placeholder 2">
            <a:extLst>
              <a:ext uri="{FF2B5EF4-FFF2-40B4-BE49-F238E27FC236}">
                <a16:creationId xmlns:a16="http://schemas.microsoft.com/office/drawing/2014/main" id="{59041E83-9EB3-374F-97F7-319F2AE1E2DD}"/>
              </a:ext>
            </a:extLst>
          </p:cNvPr>
          <p:cNvSpPr>
            <a:spLocks noGrp="1"/>
          </p:cNvSpPr>
          <p:nvPr>
            <p:ph type="sldNum" sz="quarter" idx="10"/>
          </p:nvPr>
        </p:nvSpPr>
        <p:spPr/>
        <p:txBody>
          <a:bodyPr/>
          <a:lstStyle/>
          <a:p>
            <a:fld id="{579045F7-0599-405E-A7CD-20A91EABA5C1}" type="slidenum">
              <a:rPr lang="en-US" smtClean="0"/>
              <a:pPr/>
              <a:t>9</a:t>
            </a:fld>
            <a:endParaRPr lang="en-US"/>
          </a:p>
        </p:txBody>
      </p:sp>
    </p:spTree>
    <p:extLst>
      <p:ext uri="{BB962C8B-B14F-4D97-AF65-F5344CB8AC3E}">
        <p14:creationId xmlns:p14="http://schemas.microsoft.com/office/powerpoint/2010/main" val="1971663108"/>
      </p:ext>
    </p:extLst>
  </p:cSld>
  <p:clrMapOvr>
    <a:masterClrMapping/>
  </p:clrMapOvr>
</p:sld>
</file>

<file path=ppt/theme/theme1.xml><?xml version="1.0" encoding="utf-8"?>
<a:theme xmlns:a="http://schemas.openxmlformats.org/drawingml/2006/main" name="Office Theme">
  <a:themeElements>
    <a:clrScheme name="Custom 2">
      <a:dk1>
        <a:srgbClr val="0F3669"/>
      </a:dk1>
      <a:lt1>
        <a:srgbClr val="FFFFFF"/>
      </a:lt1>
      <a:dk2>
        <a:srgbClr val="0F3669"/>
      </a:dk2>
      <a:lt2>
        <a:srgbClr val="FFFFFF"/>
      </a:lt2>
      <a:accent1>
        <a:srgbClr val="6BB427"/>
      </a:accent1>
      <a:accent2>
        <a:srgbClr val="EE6901"/>
      </a:accent2>
      <a:accent3>
        <a:srgbClr val="0F3669"/>
      </a:accent3>
      <a:accent4>
        <a:srgbClr val="00888D"/>
      </a:accent4>
      <a:accent5>
        <a:srgbClr val="01B0E8"/>
      </a:accent5>
      <a:accent6>
        <a:srgbClr val="00888D"/>
      </a:accent6>
      <a:hlink>
        <a:srgbClr val="449BD8"/>
      </a:hlink>
      <a:folHlink>
        <a:srgbClr val="449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dbfb0f4-9cff-4e04-9823-15737fd50144">
      <Terms xmlns="http://schemas.microsoft.com/office/infopath/2007/PartnerControls"/>
    </lcf76f155ced4ddcb4097134ff3c332f>
    <TaxCatchAll xmlns="b8759a14-0f36-467b-89bb-6221a083b0fc" xsi:nil="true"/>
    <Version_x0020_Note xmlns="4dbfb0f4-9cff-4e04-9823-15737fd50144" xsi:nil="true"/>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7B32BB7467444199DF6F33399F7E1D" ma:contentTypeVersion="25" ma:contentTypeDescription="Create a new document." ma:contentTypeScope="" ma:versionID="713c2d63bcdca36cb74acb15f5b5bf26">
  <xsd:schema xmlns:xsd="http://www.w3.org/2001/XMLSchema" xmlns:xs="http://www.w3.org/2001/XMLSchema" xmlns:p="http://schemas.microsoft.com/office/2006/metadata/properties" xmlns:ns1="http://schemas.microsoft.com/sharepoint/v3" xmlns:ns2="4dbfb0f4-9cff-4e04-9823-15737fd50144" xmlns:ns3="83d59023-fc7a-477c-89c8-8f764ce10de5" xmlns:ns4="b8759a14-0f36-467b-89bb-6221a083b0fc" targetNamespace="http://schemas.microsoft.com/office/2006/metadata/properties" ma:root="true" ma:fieldsID="d7f2743ea7800c43a1a83be2b3fe775a" ns1:_="" ns2:_="" ns3:_="" ns4:_="">
    <xsd:import namespace="http://schemas.microsoft.com/sharepoint/v3"/>
    <xsd:import namespace="4dbfb0f4-9cff-4e04-9823-15737fd50144"/>
    <xsd:import namespace="83d59023-fc7a-477c-89c8-8f764ce10de5"/>
    <xsd:import namespace="b8759a14-0f36-467b-89bb-6221a083b0fc"/>
    <xsd:element name="properties">
      <xsd:complexType>
        <xsd:sequence>
          <xsd:element name="documentManagement">
            <xsd:complexType>
              <xsd:all>
                <xsd:element ref="ns1:PublishingStartDate" minOccurs="0"/>
                <xsd:element ref="ns1:PublishingExpirationDate" minOccurs="0"/>
                <xsd:element ref="ns2:Version_x0020_Not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Scheduling Start Date" ma:description="Scheduling Start Date is a site column created by the Publishing feature. It is used to specify the date and time on which this page will first appear to site visitors." ma:internalName="PublishingStartDate" ma:readOnly="false">
      <xsd:simpleType>
        <xsd:restriction base="dms:Unknown"/>
      </xsd:simpleType>
    </xsd:element>
    <xsd:element name="PublishingExpirationDate" ma:index="5"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dbfb0f4-9cff-4e04-9823-15737fd50144" elementFormDefault="qualified">
    <xsd:import namespace="http://schemas.microsoft.com/office/2006/documentManagement/types"/>
    <xsd:import namespace="http://schemas.microsoft.com/office/infopath/2007/PartnerControls"/>
    <xsd:element name="Version_x0020_Note" ma:index="6" nillable="true" ma:displayName="Version Note" ma:internalName="Version_x0020_Note"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b31da6f4-e52d-49d7-b108-9c7783d7746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3d59023-fc7a-477c-89c8-8f764ce10de5"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8759a14-0f36-467b-89bb-6221a083b0fc"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b0a7f5ae-f627-4195-acdb-56615c0bbd96}" ma:internalName="TaxCatchAll" ma:showField="CatchAllData" ma:web="b8759a14-0f36-467b-89bb-6221a083b0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341344-121B-47B3-8116-D1D30CC126EC}">
  <ds:schemaRefs>
    <ds:schemaRef ds:uri="http://schemas.microsoft.com/office/infopath/2007/PartnerControls"/>
    <ds:schemaRef ds:uri="http://www.w3.org/XML/1998/namespace"/>
    <ds:schemaRef ds:uri="4dbfb0f4-9cff-4e04-9823-15737fd50144"/>
    <ds:schemaRef ds:uri="http://purl.org/dc/elements/1.1/"/>
    <ds:schemaRef ds:uri="http://schemas.microsoft.com/office/2006/metadata/properties"/>
    <ds:schemaRef ds:uri="http://schemas.microsoft.com/office/2006/documentManagement/types"/>
    <ds:schemaRef ds:uri="http://purl.org/dc/terms/"/>
    <ds:schemaRef ds:uri="http://schemas.microsoft.com/sharepoint/v3"/>
    <ds:schemaRef ds:uri="http://schemas.openxmlformats.org/package/2006/metadata/core-properties"/>
    <ds:schemaRef ds:uri="b8759a14-0f36-467b-89bb-6221a083b0fc"/>
    <ds:schemaRef ds:uri="83d59023-fc7a-477c-89c8-8f764ce10de5"/>
    <ds:schemaRef ds:uri="http://purl.org/dc/dcmitype/"/>
  </ds:schemaRefs>
</ds:datastoreItem>
</file>

<file path=customXml/itemProps2.xml><?xml version="1.0" encoding="utf-8"?>
<ds:datastoreItem xmlns:ds="http://schemas.openxmlformats.org/officeDocument/2006/customXml" ds:itemID="{159676A0-C232-47B3-B8E5-9EB5DBBE2F2E}">
  <ds:schemaRefs>
    <ds:schemaRef ds:uri="http://schemas.microsoft.com/sharepoint/v3/contenttype/forms"/>
  </ds:schemaRefs>
</ds:datastoreItem>
</file>

<file path=customXml/itemProps3.xml><?xml version="1.0" encoding="utf-8"?>
<ds:datastoreItem xmlns:ds="http://schemas.openxmlformats.org/officeDocument/2006/customXml" ds:itemID="{D14DF838-6E0A-40A5-89C5-FA5DBA75C6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bfb0f4-9cff-4e04-9823-15737fd50144"/>
    <ds:schemaRef ds:uri="83d59023-fc7a-477c-89c8-8f764ce10de5"/>
    <ds:schemaRef ds:uri="b8759a14-0f36-467b-89bb-6221a083b0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100</TotalTime>
  <Words>3236</Words>
  <Application>Microsoft Macintosh PowerPoint</Application>
  <PresentationFormat>On-screen Show (4:3)</PresentationFormat>
  <Paragraphs>348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Segoe UI</vt:lpstr>
      <vt:lpstr>Wingdings</vt:lpstr>
      <vt:lpstr>Office Theme</vt:lpstr>
      <vt:lpstr>Appendix A: MIPS Clinically Related Measures Grouped by Clinical Topic</vt:lpstr>
      <vt:lpstr>Appendix A: MIPS Clinically Related Measures Grouped by Clinical Topic</vt:lpstr>
      <vt:lpstr>Appendix A: MIPS Clinically Related Measures Grouped by Clinical Topic</vt:lpstr>
      <vt:lpstr>Appendix A: MIPS Clinically Related Measures Grouped by Clinical Topic</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lpstr>Appendix B: Specialty Measure Sets with Fewer than 6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Dreams ART</dc:creator>
  <cp:lastModifiedBy>Srinivasulu, Sivakumar</cp:lastModifiedBy>
  <cp:revision>4</cp:revision>
  <dcterms:created xsi:type="dcterms:W3CDTF">2019-06-20T14:34:03Z</dcterms:created>
  <dcterms:modified xsi:type="dcterms:W3CDTF">2024-04-25T16:07:05Z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0x010100427B32BB7467444199DF6F33399F7E1D</vt:lpwstr>
  </property>
  <property fmtid="{D5CDD505-2E9C-101B-9397-08002B2CF9AE}" pid="3" name="MediaServiceImageTags">
    <vt:lpwstr/>
  </property>
</Properties>
</file>